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2561" r:id="rId5"/>
    <p:sldId id="2562" r:id="rId6"/>
    <p:sldId id="2563" r:id="rId7"/>
    <p:sldId id="2564" r:id="rId8"/>
    <p:sldId id="2565" r:id="rId9"/>
    <p:sldId id="2566" r:id="rId10"/>
    <p:sldId id="2567" r:id="rId11"/>
    <p:sldId id="2568" r:id="rId12"/>
    <p:sldId id="2569" r:id="rId13"/>
    <p:sldId id="2570" r:id="rId14"/>
    <p:sldId id="2571" r:id="rId15"/>
    <p:sldId id="2572" r:id="rId16"/>
    <p:sldId id="2573" r:id="rId17"/>
    <p:sldId id="2574" r:id="rId18"/>
    <p:sldId id="257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upporting Children with AI" id="{124681EB-3037-4809-89A3-744E34DA3CD2}">
          <p14:sldIdLst>
            <p14:sldId id="2561"/>
          </p14:sldIdLst>
        </p14:section>
        <p14:section name="Introduction" id="{9074E0DE-E0E7-4ACC-971F-7BEB467CFBA9}">
          <p14:sldIdLst>
            <p14:sldId id="2562"/>
            <p14:sldId id="2563"/>
          </p14:sldIdLst>
        </p14:section>
        <p14:section name="Overview of AI Tools" id="{DABAC590-E57D-4051-932F-7E6A48FC992A}">
          <p14:sldIdLst>
            <p14:sldId id="2564"/>
            <p14:sldId id="2565"/>
          </p14:sldIdLst>
        </p14:section>
        <p14:section name="Generative AI Chatbots" id="{D601C685-DA7E-496D-B8E7-1388840F7B20}">
          <p14:sldIdLst>
            <p14:sldId id="2566"/>
            <p14:sldId id="2567"/>
          </p14:sldIdLst>
        </p14:section>
        <p14:section name="Technologies Behind Generative AI" id="{26309361-E871-4E0A-A54F-C0534426453E}">
          <p14:sldIdLst>
            <p14:sldId id="2568"/>
            <p14:sldId id="2569"/>
          </p14:sldIdLst>
        </p14:section>
        <p14:section name="Applications and Risks" id="{566F0559-620E-4418-8513-E2734C1AC5ED}">
          <p14:sldIdLst>
            <p14:sldId id="2570"/>
            <p14:sldId id="2571"/>
          </p14:sldIdLst>
        </p14:section>
        <p14:section name="Parental Guidance" id="{B9DF6D2D-DC07-4DAC-AD82-3F2BF407E102}">
          <p14:sldIdLst>
            <p14:sldId id="2572"/>
            <p14:sldId id="2573"/>
          </p14:sldIdLst>
        </p14:section>
        <p14:section name="Resources for Parents" id="{AF42BB66-C5CD-4500-A03C-63EE88C61EE8}">
          <p14:sldIdLst>
            <p14:sldId id="2574"/>
            <p14:sldId id="257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98773B-1DF6-4B0F-88AD-46C38E9A43AF}" v="17" dt="2025-11-11T15:53:48.0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p:cViewPr varScale="1">
        <p:scale>
          <a:sx n="69" d="100"/>
          <a:sy n="69" d="100"/>
        </p:scale>
        <p:origin x="15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2E7B81-43D4-44A1-8098-89053766F28E}" type="doc">
      <dgm:prSet loTypeId="urn:microsoft.com/office/officeart/2024/3/layout/verticalVisualTextBlock1" loCatId="Picture" qsTypeId="urn:microsoft.com/office/officeart/2005/8/quickstyle/simple4" qsCatId="simple" csTypeId="urn:microsoft.com/office/officeart/2005/8/colors/accent0_2" csCatId="mainScheme" phldr="1"/>
      <dgm:spPr/>
      <dgm:t>
        <a:bodyPr/>
        <a:lstStyle/>
        <a:p>
          <a:endParaRPr lang="en-US"/>
        </a:p>
      </dgm:t>
    </dgm:pt>
    <dgm:pt modelId="{901C881D-7ED4-472C-8064-847ADF8F7446}">
      <dgm:prSet/>
      <dgm:spPr/>
      <dgm:t>
        <a:bodyPr/>
        <a:lstStyle/>
        <a:p>
          <a:pPr>
            <a:lnSpc>
              <a:spcPct val="100000"/>
            </a:lnSpc>
            <a:defRPr b="1"/>
          </a:pPr>
          <a:r>
            <a:rPr lang="en-US"/>
            <a:t>Text Generation with LLMs</a:t>
          </a:r>
        </a:p>
      </dgm:t>
    </dgm:pt>
    <dgm:pt modelId="{B4EC3D49-EA29-45A4-B8A9-EB17F2DC4B57}" type="parTrans" cxnId="{6AB05E9D-C0AB-4ED3-92CB-F361FA1072B3}">
      <dgm:prSet/>
      <dgm:spPr/>
      <dgm:t>
        <a:bodyPr/>
        <a:lstStyle/>
        <a:p>
          <a:endParaRPr lang="en-US"/>
        </a:p>
      </dgm:t>
    </dgm:pt>
    <dgm:pt modelId="{E8D86757-F6D5-480A-939C-AFDB8A86F0F4}" type="sibTrans" cxnId="{6AB05E9D-C0AB-4ED3-92CB-F361FA1072B3}">
      <dgm:prSet/>
      <dgm:spPr/>
      <dgm:t>
        <a:bodyPr/>
        <a:lstStyle/>
        <a:p>
          <a:pPr>
            <a:lnSpc>
              <a:spcPct val="100000"/>
            </a:lnSpc>
            <a:defRPr b="1"/>
          </a:pPr>
          <a:endParaRPr lang="en-US"/>
        </a:p>
      </dgm:t>
    </dgm:pt>
    <dgm:pt modelId="{A0BD9424-6FC4-4629-B153-DEE96AB6C2CC}">
      <dgm:prSet/>
      <dgm:spPr/>
      <dgm:t>
        <a:bodyPr/>
        <a:lstStyle/>
        <a:p>
          <a:pPr>
            <a:lnSpc>
              <a:spcPct val="100000"/>
            </a:lnSpc>
          </a:pPr>
          <a:r>
            <a:rPr lang="en-US"/>
            <a:t>Large language models predict the most likely next words based on extensive training data in a manner similar to advanced auto-complete.</a:t>
          </a:r>
        </a:p>
      </dgm:t>
    </dgm:pt>
    <dgm:pt modelId="{50BC19FC-DA29-4BE6-B710-79DCA5992996}" type="parTrans" cxnId="{775B0A42-F4BD-4EBD-A75C-E682C2E4D982}">
      <dgm:prSet/>
      <dgm:spPr/>
      <dgm:t>
        <a:bodyPr/>
        <a:lstStyle/>
        <a:p>
          <a:endParaRPr lang="en-US"/>
        </a:p>
      </dgm:t>
    </dgm:pt>
    <dgm:pt modelId="{1945E342-A348-4A32-A09C-6FC70973A2D3}" type="sibTrans" cxnId="{775B0A42-F4BD-4EBD-A75C-E682C2E4D982}">
      <dgm:prSet/>
      <dgm:spPr/>
      <dgm:t>
        <a:bodyPr/>
        <a:lstStyle/>
        <a:p>
          <a:endParaRPr lang="en-US"/>
        </a:p>
      </dgm:t>
    </dgm:pt>
    <dgm:pt modelId="{AD0CB302-A3B9-413A-B036-8AF42DA3E53F}">
      <dgm:prSet/>
      <dgm:spPr/>
      <dgm:t>
        <a:bodyPr/>
        <a:lstStyle/>
        <a:p>
          <a:pPr>
            <a:lnSpc>
              <a:spcPct val="100000"/>
            </a:lnSpc>
            <a:defRPr b="1"/>
          </a:pPr>
          <a:r>
            <a:rPr lang="en-US"/>
            <a:t>Image Generation via Diffusion</a:t>
          </a:r>
        </a:p>
      </dgm:t>
    </dgm:pt>
    <dgm:pt modelId="{3D0DB826-CA09-406F-8873-17BA45C5DEE4}" type="parTrans" cxnId="{82128F77-3B6E-4DFF-AF5F-8D3DAA06D095}">
      <dgm:prSet/>
      <dgm:spPr/>
      <dgm:t>
        <a:bodyPr/>
        <a:lstStyle/>
        <a:p>
          <a:endParaRPr lang="en-US"/>
        </a:p>
      </dgm:t>
    </dgm:pt>
    <dgm:pt modelId="{D9454F72-48AF-4E5F-8547-B064ABFFC05C}" type="sibTrans" cxnId="{82128F77-3B6E-4DFF-AF5F-8D3DAA06D095}">
      <dgm:prSet/>
      <dgm:spPr/>
      <dgm:t>
        <a:bodyPr/>
        <a:lstStyle/>
        <a:p>
          <a:pPr>
            <a:lnSpc>
              <a:spcPct val="100000"/>
            </a:lnSpc>
            <a:defRPr b="1"/>
          </a:pPr>
          <a:endParaRPr lang="en-US"/>
        </a:p>
      </dgm:t>
    </dgm:pt>
    <dgm:pt modelId="{1184C86D-0161-425F-86AF-9C39B6E4858F}">
      <dgm:prSet/>
      <dgm:spPr/>
      <dgm:t>
        <a:bodyPr/>
        <a:lstStyle/>
        <a:p>
          <a:pPr>
            <a:lnSpc>
              <a:spcPct val="100000"/>
            </a:lnSpc>
          </a:pPr>
          <a:r>
            <a:rPr lang="en-US"/>
            <a:t>Diffusion models add noise to data then reverse the process to create detailed and realistic new images.</a:t>
          </a:r>
        </a:p>
      </dgm:t>
    </dgm:pt>
    <dgm:pt modelId="{A8B045DD-11CA-4F03-BB8F-BD0680AD29C6}" type="parTrans" cxnId="{347645BD-1E9B-4F24-A9FA-18F7EF224EA5}">
      <dgm:prSet/>
      <dgm:spPr/>
      <dgm:t>
        <a:bodyPr/>
        <a:lstStyle/>
        <a:p>
          <a:endParaRPr lang="en-US"/>
        </a:p>
      </dgm:t>
    </dgm:pt>
    <dgm:pt modelId="{114C440C-ED08-4BA2-A42F-78012457522D}" type="sibTrans" cxnId="{347645BD-1E9B-4F24-A9FA-18F7EF224EA5}">
      <dgm:prSet/>
      <dgm:spPr/>
      <dgm:t>
        <a:bodyPr/>
        <a:lstStyle/>
        <a:p>
          <a:endParaRPr lang="en-US"/>
        </a:p>
      </dgm:t>
    </dgm:pt>
    <dgm:pt modelId="{246EEAEC-E419-48E1-8A2E-1B8C72503E69}">
      <dgm:prSet/>
      <dgm:spPr/>
      <dgm:t>
        <a:bodyPr/>
        <a:lstStyle/>
        <a:p>
          <a:pPr>
            <a:lnSpc>
              <a:spcPct val="100000"/>
            </a:lnSpc>
            <a:defRPr b="1"/>
          </a:pPr>
          <a:r>
            <a:rPr lang="en-US"/>
            <a:t>Speech Recognition Technology</a:t>
          </a:r>
        </a:p>
      </dgm:t>
    </dgm:pt>
    <dgm:pt modelId="{156E8EDD-CAB6-4F9D-91E9-3C1C9832A52A}" type="parTrans" cxnId="{99B0BA53-4336-4CFA-8673-F0E9E25B0CB0}">
      <dgm:prSet/>
      <dgm:spPr/>
      <dgm:t>
        <a:bodyPr/>
        <a:lstStyle/>
        <a:p>
          <a:endParaRPr lang="en-US"/>
        </a:p>
      </dgm:t>
    </dgm:pt>
    <dgm:pt modelId="{5848F07A-D1BE-442D-96D2-F912BFBD367F}" type="sibTrans" cxnId="{99B0BA53-4336-4CFA-8673-F0E9E25B0CB0}">
      <dgm:prSet/>
      <dgm:spPr/>
      <dgm:t>
        <a:bodyPr/>
        <a:lstStyle/>
        <a:p>
          <a:endParaRPr lang="en-US"/>
        </a:p>
      </dgm:t>
    </dgm:pt>
    <dgm:pt modelId="{E61FC8F3-8AE7-4FEB-97B6-F9881370028E}">
      <dgm:prSet/>
      <dgm:spPr/>
      <dgm:t>
        <a:bodyPr/>
        <a:lstStyle/>
        <a:p>
          <a:pPr>
            <a:lnSpc>
              <a:spcPct val="100000"/>
            </a:lnSpc>
          </a:pPr>
          <a:r>
            <a:rPr lang="en-US"/>
            <a:t>Speech recognition converts spoken language into text by audio analysis and algorithmic prediction, enabling chatbot understanding.</a:t>
          </a:r>
        </a:p>
      </dgm:t>
    </dgm:pt>
    <dgm:pt modelId="{F06013AC-328B-40C6-97F3-875A925F61A6}" type="parTrans" cxnId="{0C03B0FC-2CD6-4993-B412-8B55398A6AB0}">
      <dgm:prSet/>
      <dgm:spPr/>
      <dgm:t>
        <a:bodyPr/>
        <a:lstStyle/>
        <a:p>
          <a:endParaRPr lang="en-US"/>
        </a:p>
      </dgm:t>
    </dgm:pt>
    <dgm:pt modelId="{1E2CB3EB-0A41-465B-97D9-6C934C681E87}" type="sibTrans" cxnId="{0C03B0FC-2CD6-4993-B412-8B55398A6AB0}">
      <dgm:prSet/>
      <dgm:spPr/>
      <dgm:t>
        <a:bodyPr/>
        <a:lstStyle/>
        <a:p>
          <a:endParaRPr lang="en-US"/>
        </a:p>
      </dgm:t>
    </dgm:pt>
    <dgm:pt modelId="{8B2863AC-1EA8-47F4-9C46-0F00F2239874}" type="pres">
      <dgm:prSet presAssocID="{ED2E7B81-43D4-44A1-8098-89053766F28E}" presName="Root" presStyleCnt="0">
        <dgm:presLayoutVars>
          <dgm:dir/>
          <dgm:resizeHandles val="exact"/>
        </dgm:presLayoutVars>
      </dgm:prSet>
      <dgm:spPr/>
      <dgm:t>
        <a:bodyPr/>
        <a:lstStyle/>
        <a:p>
          <a:endParaRPr lang="en-US"/>
        </a:p>
      </dgm:t>
    </dgm:pt>
    <dgm:pt modelId="{7FFD0659-C081-4C53-8B2D-274830923EEE}" type="pres">
      <dgm:prSet presAssocID="{901C881D-7ED4-472C-8064-847ADF8F7446}" presName="Composite" presStyleCnt="0"/>
      <dgm:spPr/>
    </dgm:pt>
    <dgm:pt modelId="{28A38471-A368-4A56-9915-884B1D3E5D87}" type="pres">
      <dgm:prSet presAssocID="{901C881D-7ED4-472C-8064-847ADF8F7446}" presName="Picture"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Lst>
          </a:blip>
          <a:srcRect l="16356" r="16898" b="6"/>
          <a:stretch/>
        </a:blipFill>
      </dgm:spPr>
      <dgm:t>
        <a:bodyPr/>
        <a:lstStyle/>
        <a:p>
          <a:endParaRPr lang="en-US"/>
        </a:p>
      </dgm:t>
      <dgm:extLst>
        <a:ext uri="{E40237B7-FDA0-4F09-8148-C483321AD2D9}">
          <dgm14:cNvPr xmlns:dgm14="http://schemas.microsoft.com/office/drawing/2010/diagram" id="0" name="" descr="Modern background"/>
        </a:ext>
      </dgm:extLst>
    </dgm:pt>
    <dgm:pt modelId="{3C105A34-0BFB-42E7-973A-EA2701458504}" type="pres">
      <dgm:prSet presAssocID="{901C881D-7ED4-472C-8064-847ADF8F7446}" presName="Subtitle" presStyleLbl="revTx" presStyleIdx="0" presStyleCnt="6">
        <dgm:presLayoutVars>
          <dgm:chMax val="0"/>
          <dgm:bulletEnabled/>
        </dgm:presLayoutVars>
      </dgm:prSet>
      <dgm:spPr/>
      <dgm:t>
        <a:bodyPr/>
        <a:lstStyle/>
        <a:p>
          <a:endParaRPr lang="en-US"/>
        </a:p>
      </dgm:t>
    </dgm:pt>
    <dgm:pt modelId="{99616360-7613-4D39-9C7D-700E7D944BA0}" type="pres">
      <dgm:prSet presAssocID="{901C881D-7ED4-472C-8064-847ADF8F7446}" presName="Description" presStyleLbl="revTx" presStyleIdx="1" presStyleCnt="6">
        <dgm:presLayoutVars>
          <dgm:bulletEnabled/>
        </dgm:presLayoutVars>
      </dgm:prSet>
      <dgm:spPr/>
      <dgm:t>
        <a:bodyPr/>
        <a:lstStyle/>
        <a:p>
          <a:endParaRPr lang="en-US"/>
        </a:p>
      </dgm:t>
    </dgm:pt>
    <dgm:pt modelId="{55CB638C-AE1D-44A4-9DFE-52DB8B483EE8}" type="pres">
      <dgm:prSet presAssocID="{E8D86757-F6D5-480A-939C-AFDB8A86F0F4}" presName="sibTrans" presStyleLbl="sibTrans2D1" presStyleIdx="0" presStyleCnt="0"/>
      <dgm:spPr/>
      <dgm:t>
        <a:bodyPr/>
        <a:lstStyle/>
        <a:p>
          <a:endParaRPr lang="en-US"/>
        </a:p>
      </dgm:t>
    </dgm:pt>
    <dgm:pt modelId="{AC98AF1F-6BFF-4E9F-B3A2-1385BC5831D9}" type="pres">
      <dgm:prSet presAssocID="{AD0CB302-A3B9-413A-B036-8AF42DA3E53F}" presName="Composite" presStyleCnt="0"/>
      <dgm:spPr/>
    </dgm:pt>
    <dgm:pt modelId="{B9B80C48-6209-44FA-B406-C51411A2B0CF}" type="pres">
      <dgm:prSet presAssocID="{AD0CB302-A3B9-413A-B036-8AF42DA3E53F}" presName="Picture" presStyleLbl="node1" presStyleIdx="1" presStyleCnt="3"/>
      <dgm:spPr>
        <a:blipFill>
          <a:blip xmlns:r="http://schemas.openxmlformats.org/officeDocument/2006/relationships" r:embed="rId2" cstate="hqprint">
            <a:extLst>
              <a:ext uri="{28A0092B-C50C-407E-A947-70E740481C1C}">
                <a14:useLocalDpi xmlns:a14="http://schemas.microsoft.com/office/drawing/2010/main" val="0"/>
              </a:ext>
            </a:extLst>
          </a:blip>
          <a:srcRect l="884" r="32112" b="-5"/>
          <a:stretch/>
        </a:blipFill>
      </dgm:spPr>
      <dgm:t>
        <a:bodyPr/>
        <a:lstStyle/>
        <a:p>
          <a:endParaRPr lang="en-US"/>
        </a:p>
      </dgm:t>
      <dgm:extLst>
        <a:ext uri="{E40237B7-FDA0-4F09-8148-C483321AD2D9}">
          <dgm14:cNvPr xmlns:dgm14="http://schemas.microsoft.com/office/drawing/2010/diagram" id="0" name="" descr="Colorful vivid Light rays on black. yellow red and blue light.  Explosion of lights."/>
        </a:ext>
      </dgm:extLst>
    </dgm:pt>
    <dgm:pt modelId="{76D31D6A-F714-4180-BB7C-8C397554453D}" type="pres">
      <dgm:prSet presAssocID="{AD0CB302-A3B9-413A-B036-8AF42DA3E53F}" presName="Subtitle" presStyleLbl="revTx" presStyleIdx="2" presStyleCnt="6">
        <dgm:presLayoutVars>
          <dgm:chMax val="0"/>
          <dgm:bulletEnabled/>
        </dgm:presLayoutVars>
      </dgm:prSet>
      <dgm:spPr/>
      <dgm:t>
        <a:bodyPr/>
        <a:lstStyle/>
        <a:p>
          <a:endParaRPr lang="en-US"/>
        </a:p>
      </dgm:t>
    </dgm:pt>
    <dgm:pt modelId="{9EC077C6-48F9-46B4-BB36-4E74E64559A5}" type="pres">
      <dgm:prSet presAssocID="{AD0CB302-A3B9-413A-B036-8AF42DA3E53F}" presName="Description" presStyleLbl="revTx" presStyleIdx="3" presStyleCnt="6">
        <dgm:presLayoutVars>
          <dgm:bulletEnabled/>
        </dgm:presLayoutVars>
      </dgm:prSet>
      <dgm:spPr/>
      <dgm:t>
        <a:bodyPr/>
        <a:lstStyle/>
        <a:p>
          <a:endParaRPr lang="en-US"/>
        </a:p>
      </dgm:t>
    </dgm:pt>
    <dgm:pt modelId="{B12101EF-8A31-42D6-9C47-B9B385C64A94}" type="pres">
      <dgm:prSet presAssocID="{D9454F72-48AF-4E5F-8547-B064ABFFC05C}" presName="sibTrans" presStyleLbl="sibTrans2D1" presStyleIdx="0" presStyleCnt="0"/>
      <dgm:spPr/>
      <dgm:t>
        <a:bodyPr/>
        <a:lstStyle/>
        <a:p>
          <a:endParaRPr lang="en-US"/>
        </a:p>
      </dgm:t>
    </dgm:pt>
    <dgm:pt modelId="{5F0D69C9-686F-453B-ACD2-57331F96139C}" type="pres">
      <dgm:prSet presAssocID="{246EEAEC-E419-48E1-8A2E-1B8C72503E69}" presName="Composite" presStyleCnt="0"/>
      <dgm:spPr/>
    </dgm:pt>
    <dgm:pt modelId="{FB2DEC5B-E5D7-4E3F-9621-7B7A810D7505}" type="pres">
      <dgm:prSet presAssocID="{246EEAEC-E419-48E1-8A2E-1B8C72503E69}" presName="Picture" presStyleLbl="node1" presStyleIdx="2" presStyleCnt="3"/>
      <dgm:spPr>
        <a:blipFill>
          <a:blip xmlns:r="http://schemas.openxmlformats.org/officeDocument/2006/relationships" r:embed="rId3" cstate="hqprint">
            <a:extLst>
              <a:ext uri="{28A0092B-C50C-407E-A947-70E740481C1C}">
                <a14:useLocalDpi xmlns:a14="http://schemas.microsoft.com/office/drawing/2010/main" val="0"/>
              </a:ext>
            </a:extLst>
          </a:blip>
          <a:srcRect r="24994" b="-8"/>
          <a:stretch/>
        </a:blipFill>
      </dgm:spPr>
      <dgm:t>
        <a:bodyPr/>
        <a:lstStyle/>
        <a:p>
          <a:endParaRPr lang="en-US"/>
        </a:p>
      </dgm:t>
      <dgm:extLst>
        <a:ext uri="{E40237B7-FDA0-4F09-8148-C483321AD2D9}">
          <dgm14:cNvPr xmlns:dgm14="http://schemas.microsoft.com/office/drawing/2010/diagram" id="0" name="" descr="Future concept"/>
        </a:ext>
      </dgm:extLst>
    </dgm:pt>
    <dgm:pt modelId="{C304F9D2-09BD-4A96-B5B4-607F9BD9775F}" type="pres">
      <dgm:prSet presAssocID="{246EEAEC-E419-48E1-8A2E-1B8C72503E69}" presName="Subtitle" presStyleLbl="revTx" presStyleIdx="4" presStyleCnt="6">
        <dgm:presLayoutVars>
          <dgm:chMax val="0"/>
          <dgm:bulletEnabled/>
        </dgm:presLayoutVars>
      </dgm:prSet>
      <dgm:spPr/>
      <dgm:t>
        <a:bodyPr/>
        <a:lstStyle/>
        <a:p>
          <a:endParaRPr lang="en-US"/>
        </a:p>
      </dgm:t>
    </dgm:pt>
    <dgm:pt modelId="{22D38B1B-42FB-46C2-927B-7023183F7566}" type="pres">
      <dgm:prSet presAssocID="{246EEAEC-E419-48E1-8A2E-1B8C72503E69}" presName="Description" presStyleLbl="revTx" presStyleIdx="5" presStyleCnt="6">
        <dgm:presLayoutVars>
          <dgm:bulletEnabled/>
        </dgm:presLayoutVars>
      </dgm:prSet>
      <dgm:spPr/>
      <dgm:t>
        <a:bodyPr/>
        <a:lstStyle/>
        <a:p>
          <a:endParaRPr lang="en-US"/>
        </a:p>
      </dgm:t>
    </dgm:pt>
  </dgm:ptLst>
  <dgm:cxnLst>
    <dgm:cxn modelId="{A697E923-5CC4-4A51-90EA-DA43D722F7CA}" type="presOf" srcId="{1184C86D-0161-425F-86AF-9C39B6E4858F}" destId="{9EC077C6-48F9-46B4-BB36-4E74E64559A5}" srcOrd="0" destOrd="0" presId="urn:microsoft.com/office/officeart/2024/3/layout/verticalVisualTextBlock1"/>
    <dgm:cxn modelId="{B723FBF2-AA32-4F70-8501-0BAFF6619874}" type="presOf" srcId="{901C881D-7ED4-472C-8064-847ADF8F7446}" destId="{3C105A34-0BFB-42E7-973A-EA2701458504}" srcOrd="0" destOrd="0" presId="urn:microsoft.com/office/officeart/2024/3/layout/verticalVisualTextBlock1"/>
    <dgm:cxn modelId="{99B0BA53-4336-4CFA-8673-F0E9E25B0CB0}" srcId="{ED2E7B81-43D4-44A1-8098-89053766F28E}" destId="{246EEAEC-E419-48E1-8A2E-1B8C72503E69}" srcOrd="2" destOrd="0" parTransId="{156E8EDD-CAB6-4F9D-91E9-3C1C9832A52A}" sibTransId="{5848F07A-D1BE-442D-96D2-F912BFBD367F}"/>
    <dgm:cxn modelId="{48379495-C3E3-4638-BCB5-352E45DD28FC}" type="presOf" srcId="{A0BD9424-6FC4-4629-B153-DEE96AB6C2CC}" destId="{99616360-7613-4D39-9C7D-700E7D944BA0}" srcOrd="0" destOrd="0" presId="urn:microsoft.com/office/officeart/2024/3/layout/verticalVisualTextBlock1"/>
    <dgm:cxn modelId="{C3897CC8-B846-4E44-88B0-D05E248F1016}" type="presOf" srcId="{246EEAEC-E419-48E1-8A2E-1B8C72503E69}" destId="{C304F9D2-09BD-4A96-B5B4-607F9BD9775F}" srcOrd="0" destOrd="0" presId="urn:microsoft.com/office/officeart/2024/3/layout/verticalVisualTextBlock1"/>
    <dgm:cxn modelId="{775B0A42-F4BD-4EBD-A75C-E682C2E4D982}" srcId="{901C881D-7ED4-472C-8064-847ADF8F7446}" destId="{A0BD9424-6FC4-4629-B153-DEE96AB6C2CC}" srcOrd="0" destOrd="0" parTransId="{50BC19FC-DA29-4BE6-B710-79DCA5992996}" sibTransId="{1945E342-A348-4A32-A09C-6FC70973A2D3}"/>
    <dgm:cxn modelId="{03AFFC15-3245-40C1-8C50-A827B9C2E1DD}" type="presOf" srcId="{D9454F72-48AF-4E5F-8547-B064ABFFC05C}" destId="{B12101EF-8A31-42D6-9C47-B9B385C64A94}" srcOrd="0" destOrd="0" presId="urn:microsoft.com/office/officeart/2024/3/layout/verticalVisualTextBlock1"/>
    <dgm:cxn modelId="{347645BD-1E9B-4F24-A9FA-18F7EF224EA5}" srcId="{AD0CB302-A3B9-413A-B036-8AF42DA3E53F}" destId="{1184C86D-0161-425F-86AF-9C39B6E4858F}" srcOrd="0" destOrd="0" parTransId="{A8B045DD-11CA-4F03-BB8F-BD0680AD29C6}" sibTransId="{114C440C-ED08-4BA2-A42F-78012457522D}"/>
    <dgm:cxn modelId="{82128F77-3B6E-4DFF-AF5F-8D3DAA06D095}" srcId="{ED2E7B81-43D4-44A1-8098-89053766F28E}" destId="{AD0CB302-A3B9-413A-B036-8AF42DA3E53F}" srcOrd="1" destOrd="0" parTransId="{3D0DB826-CA09-406F-8873-17BA45C5DEE4}" sibTransId="{D9454F72-48AF-4E5F-8547-B064ABFFC05C}"/>
    <dgm:cxn modelId="{0C03B0FC-2CD6-4993-B412-8B55398A6AB0}" srcId="{246EEAEC-E419-48E1-8A2E-1B8C72503E69}" destId="{E61FC8F3-8AE7-4FEB-97B6-F9881370028E}" srcOrd="0" destOrd="0" parTransId="{F06013AC-328B-40C6-97F3-875A925F61A6}" sibTransId="{1E2CB3EB-0A41-465B-97D9-6C934C681E87}"/>
    <dgm:cxn modelId="{FEC2ED55-7CC2-4448-A542-F0AEB65AF79A}" type="presOf" srcId="{E61FC8F3-8AE7-4FEB-97B6-F9881370028E}" destId="{22D38B1B-42FB-46C2-927B-7023183F7566}" srcOrd="0" destOrd="0" presId="urn:microsoft.com/office/officeart/2024/3/layout/verticalVisualTextBlock1"/>
    <dgm:cxn modelId="{BB1B1D6B-7332-4975-B46F-997F96D4598B}" type="presOf" srcId="{ED2E7B81-43D4-44A1-8098-89053766F28E}" destId="{8B2863AC-1EA8-47F4-9C46-0F00F2239874}" srcOrd="0" destOrd="0" presId="urn:microsoft.com/office/officeart/2024/3/layout/verticalVisualTextBlock1"/>
    <dgm:cxn modelId="{6AB05E9D-C0AB-4ED3-92CB-F361FA1072B3}" srcId="{ED2E7B81-43D4-44A1-8098-89053766F28E}" destId="{901C881D-7ED4-472C-8064-847ADF8F7446}" srcOrd="0" destOrd="0" parTransId="{B4EC3D49-EA29-45A4-B8A9-EB17F2DC4B57}" sibTransId="{E8D86757-F6D5-480A-939C-AFDB8A86F0F4}"/>
    <dgm:cxn modelId="{D16E482A-63BA-4434-99CA-65AC786F4ACB}" type="presOf" srcId="{AD0CB302-A3B9-413A-B036-8AF42DA3E53F}" destId="{76D31D6A-F714-4180-BB7C-8C397554453D}" srcOrd="0" destOrd="0" presId="urn:microsoft.com/office/officeart/2024/3/layout/verticalVisualTextBlock1"/>
    <dgm:cxn modelId="{D238C85C-36A6-42D5-9D36-A263C52C2116}" type="presOf" srcId="{E8D86757-F6D5-480A-939C-AFDB8A86F0F4}" destId="{55CB638C-AE1D-44A4-9DFE-52DB8B483EE8}" srcOrd="0" destOrd="0" presId="urn:microsoft.com/office/officeart/2024/3/layout/verticalVisualTextBlock1"/>
    <dgm:cxn modelId="{2E073443-714A-4E2E-AFB0-9AB397680A3C}" type="presParOf" srcId="{8B2863AC-1EA8-47F4-9C46-0F00F2239874}" destId="{7FFD0659-C081-4C53-8B2D-274830923EEE}" srcOrd="0" destOrd="0" presId="urn:microsoft.com/office/officeart/2024/3/layout/verticalVisualTextBlock1"/>
    <dgm:cxn modelId="{6656A8E9-C911-40CA-B304-574C85FE9E77}" type="presParOf" srcId="{7FFD0659-C081-4C53-8B2D-274830923EEE}" destId="{28A38471-A368-4A56-9915-884B1D3E5D87}" srcOrd="0" destOrd="0" presId="urn:microsoft.com/office/officeart/2024/3/layout/verticalVisualTextBlock1"/>
    <dgm:cxn modelId="{0DA26B68-25BB-4B21-A2C1-B1D2369C7D1D}" type="presParOf" srcId="{7FFD0659-C081-4C53-8B2D-274830923EEE}" destId="{3C105A34-0BFB-42E7-973A-EA2701458504}" srcOrd="1" destOrd="0" presId="urn:microsoft.com/office/officeart/2024/3/layout/verticalVisualTextBlock1"/>
    <dgm:cxn modelId="{A9F862F2-9FA0-45FE-B2E0-9208FFAE4837}" type="presParOf" srcId="{7FFD0659-C081-4C53-8B2D-274830923EEE}" destId="{99616360-7613-4D39-9C7D-700E7D944BA0}" srcOrd="2" destOrd="0" presId="urn:microsoft.com/office/officeart/2024/3/layout/verticalVisualTextBlock1"/>
    <dgm:cxn modelId="{1F389B79-6C76-46CC-9C16-EE6A65D2ADFE}" type="presParOf" srcId="{8B2863AC-1EA8-47F4-9C46-0F00F2239874}" destId="{55CB638C-AE1D-44A4-9DFE-52DB8B483EE8}" srcOrd="1" destOrd="0" presId="urn:microsoft.com/office/officeart/2024/3/layout/verticalVisualTextBlock1"/>
    <dgm:cxn modelId="{76BB1879-1D3A-4C55-B3B1-CF623FE03DD4}" type="presParOf" srcId="{8B2863AC-1EA8-47F4-9C46-0F00F2239874}" destId="{AC98AF1F-6BFF-4E9F-B3A2-1385BC5831D9}" srcOrd="2" destOrd="0" presId="urn:microsoft.com/office/officeart/2024/3/layout/verticalVisualTextBlock1"/>
    <dgm:cxn modelId="{EE4D58D5-3402-4243-BF12-60AA718A620A}" type="presParOf" srcId="{AC98AF1F-6BFF-4E9F-B3A2-1385BC5831D9}" destId="{B9B80C48-6209-44FA-B406-C51411A2B0CF}" srcOrd="0" destOrd="0" presId="urn:microsoft.com/office/officeart/2024/3/layout/verticalVisualTextBlock1"/>
    <dgm:cxn modelId="{B24DB7AD-B319-462C-8DDF-A49D26AFCDB4}" type="presParOf" srcId="{AC98AF1F-6BFF-4E9F-B3A2-1385BC5831D9}" destId="{76D31D6A-F714-4180-BB7C-8C397554453D}" srcOrd="1" destOrd="0" presId="urn:microsoft.com/office/officeart/2024/3/layout/verticalVisualTextBlock1"/>
    <dgm:cxn modelId="{B5408D61-B6C6-4CC0-8BE8-28A4071E9DFA}" type="presParOf" srcId="{AC98AF1F-6BFF-4E9F-B3A2-1385BC5831D9}" destId="{9EC077C6-48F9-46B4-BB36-4E74E64559A5}" srcOrd="2" destOrd="0" presId="urn:microsoft.com/office/officeart/2024/3/layout/verticalVisualTextBlock1"/>
    <dgm:cxn modelId="{C3A5B936-8DD1-4B80-82AF-E105E3D7AA6A}" type="presParOf" srcId="{8B2863AC-1EA8-47F4-9C46-0F00F2239874}" destId="{B12101EF-8A31-42D6-9C47-B9B385C64A94}" srcOrd="3" destOrd="0" presId="urn:microsoft.com/office/officeart/2024/3/layout/verticalVisualTextBlock1"/>
    <dgm:cxn modelId="{0E559AC6-02F0-4C60-9173-5BBDE36F7B52}" type="presParOf" srcId="{8B2863AC-1EA8-47F4-9C46-0F00F2239874}" destId="{5F0D69C9-686F-453B-ACD2-57331F96139C}" srcOrd="4" destOrd="0" presId="urn:microsoft.com/office/officeart/2024/3/layout/verticalVisualTextBlock1"/>
    <dgm:cxn modelId="{818F45EF-9A15-45C0-859A-FD459E37C6B6}" type="presParOf" srcId="{5F0D69C9-686F-453B-ACD2-57331F96139C}" destId="{FB2DEC5B-E5D7-4E3F-9621-7B7A810D7505}" srcOrd="0" destOrd="0" presId="urn:microsoft.com/office/officeart/2024/3/layout/verticalVisualTextBlock1"/>
    <dgm:cxn modelId="{51C912D9-34FC-4402-98CA-749DB7898B0F}" type="presParOf" srcId="{5F0D69C9-686F-453B-ACD2-57331F96139C}" destId="{C304F9D2-09BD-4A96-B5B4-607F9BD9775F}" srcOrd="1" destOrd="0" presId="urn:microsoft.com/office/officeart/2024/3/layout/verticalVisualTextBlock1"/>
    <dgm:cxn modelId="{BF80B80E-9F80-4EDC-A848-E582C342F80A}" type="presParOf" srcId="{5F0D69C9-686F-453B-ACD2-57331F96139C}" destId="{22D38B1B-42FB-46C2-927B-7023183F7566}" srcOrd="2" destOrd="0" presId="urn:microsoft.com/office/officeart/2024/3/layout/verticalVisualTextBlock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A38471-A368-4A56-9915-884B1D3E5D87}">
      <dsp:nvSpPr>
        <dsp:cNvPr id="0" name=""/>
        <dsp:cNvSpPr/>
      </dsp:nvSpPr>
      <dsp:spPr>
        <a:xfrm>
          <a:off x="0" y="0"/>
          <a:ext cx="1735931" cy="1735931"/>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Lst>
          </a:blip>
          <a:srcRect l="16356" r="16898" b="6"/>
          <a:stretch/>
        </a:blipFill>
        <a:ln>
          <a:noFill/>
        </a:ln>
        <a:effectLst/>
      </dsp:spPr>
      <dsp:style>
        <a:lnRef idx="0">
          <a:scrgbClr r="0" g="0" b="0"/>
        </a:lnRef>
        <a:fillRef idx="3">
          <a:scrgbClr r="0" g="0" b="0"/>
        </a:fillRef>
        <a:effectRef idx="2">
          <a:scrgbClr r="0" g="0" b="0"/>
        </a:effectRef>
        <a:fontRef idx="minor">
          <a:schemeClr val="lt1"/>
        </a:fontRef>
      </dsp:style>
    </dsp:sp>
    <dsp:sp modelId="{3C105A34-0BFB-42E7-973A-EA2701458504}">
      <dsp:nvSpPr>
        <dsp:cNvPr id="0" name=""/>
        <dsp:cNvSpPr/>
      </dsp:nvSpPr>
      <dsp:spPr>
        <a:xfrm>
          <a:off x="1915931" y="0"/>
          <a:ext cx="5156476" cy="3506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lvl="0" algn="l" defTabSz="800100">
            <a:lnSpc>
              <a:spcPct val="100000"/>
            </a:lnSpc>
            <a:spcBef>
              <a:spcPct val="0"/>
            </a:spcBef>
            <a:spcAft>
              <a:spcPct val="35000"/>
            </a:spcAft>
            <a:defRPr b="1"/>
          </a:pPr>
          <a:r>
            <a:rPr lang="en-US" sz="1800" kern="1200"/>
            <a:t>Text Generation with LLMs</a:t>
          </a:r>
        </a:p>
      </dsp:txBody>
      <dsp:txXfrm>
        <a:off x="1915931" y="0"/>
        <a:ext cx="5156476" cy="350686"/>
      </dsp:txXfrm>
    </dsp:sp>
    <dsp:sp modelId="{99616360-7613-4D39-9C7D-700E7D944BA0}">
      <dsp:nvSpPr>
        <dsp:cNvPr id="0" name=""/>
        <dsp:cNvSpPr/>
      </dsp:nvSpPr>
      <dsp:spPr>
        <a:xfrm>
          <a:off x="1915931" y="350686"/>
          <a:ext cx="5156476" cy="1385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lvl="0" algn="l" defTabSz="622300">
            <a:lnSpc>
              <a:spcPct val="100000"/>
            </a:lnSpc>
            <a:spcBef>
              <a:spcPct val="0"/>
            </a:spcBef>
            <a:spcAft>
              <a:spcPct val="35000"/>
            </a:spcAft>
          </a:pPr>
          <a:r>
            <a:rPr lang="en-US" sz="1400" kern="1200"/>
            <a:t>Large language models predict the most likely next words based on extensive training data in a manner similar to advanced auto-complete.</a:t>
          </a:r>
        </a:p>
      </dsp:txBody>
      <dsp:txXfrm>
        <a:off x="1915931" y="350686"/>
        <a:ext cx="5156476" cy="1385244"/>
      </dsp:txXfrm>
    </dsp:sp>
    <dsp:sp modelId="{B9B80C48-6209-44FA-B406-C51411A2B0CF}">
      <dsp:nvSpPr>
        <dsp:cNvPr id="0" name=""/>
        <dsp:cNvSpPr/>
      </dsp:nvSpPr>
      <dsp:spPr>
        <a:xfrm>
          <a:off x="0" y="1874805"/>
          <a:ext cx="1735931" cy="1735931"/>
        </a:xfrm>
        <a:prstGeom prst="rect">
          <a:avLst/>
        </a:prstGeom>
        <a:blipFill>
          <a:blip xmlns:r="http://schemas.openxmlformats.org/officeDocument/2006/relationships" r:embed="rId2" cstate="hqprint">
            <a:extLst>
              <a:ext uri="{28A0092B-C50C-407E-A947-70E740481C1C}">
                <a14:useLocalDpi xmlns:a14="http://schemas.microsoft.com/office/drawing/2010/main" val="0"/>
              </a:ext>
            </a:extLst>
          </a:blip>
          <a:srcRect l="884" r="32112" b="-5"/>
          <a:stretch/>
        </a:blipFill>
        <a:ln>
          <a:noFill/>
        </a:ln>
        <a:effectLst/>
      </dsp:spPr>
      <dsp:style>
        <a:lnRef idx="0">
          <a:scrgbClr r="0" g="0" b="0"/>
        </a:lnRef>
        <a:fillRef idx="3">
          <a:scrgbClr r="0" g="0" b="0"/>
        </a:fillRef>
        <a:effectRef idx="2">
          <a:scrgbClr r="0" g="0" b="0"/>
        </a:effectRef>
        <a:fontRef idx="minor">
          <a:schemeClr val="lt1"/>
        </a:fontRef>
      </dsp:style>
    </dsp:sp>
    <dsp:sp modelId="{76D31D6A-F714-4180-BB7C-8C397554453D}">
      <dsp:nvSpPr>
        <dsp:cNvPr id="0" name=""/>
        <dsp:cNvSpPr/>
      </dsp:nvSpPr>
      <dsp:spPr>
        <a:xfrm>
          <a:off x="1915931" y="1874805"/>
          <a:ext cx="5156476" cy="3506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lvl="0" algn="l" defTabSz="800100">
            <a:lnSpc>
              <a:spcPct val="100000"/>
            </a:lnSpc>
            <a:spcBef>
              <a:spcPct val="0"/>
            </a:spcBef>
            <a:spcAft>
              <a:spcPct val="35000"/>
            </a:spcAft>
            <a:defRPr b="1"/>
          </a:pPr>
          <a:r>
            <a:rPr lang="en-US" sz="1800" kern="1200"/>
            <a:t>Image Generation via Diffusion</a:t>
          </a:r>
        </a:p>
      </dsp:txBody>
      <dsp:txXfrm>
        <a:off x="1915931" y="1874805"/>
        <a:ext cx="5156476" cy="350686"/>
      </dsp:txXfrm>
    </dsp:sp>
    <dsp:sp modelId="{9EC077C6-48F9-46B4-BB36-4E74E64559A5}">
      <dsp:nvSpPr>
        <dsp:cNvPr id="0" name=""/>
        <dsp:cNvSpPr/>
      </dsp:nvSpPr>
      <dsp:spPr>
        <a:xfrm>
          <a:off x="1915931" y="2225492"/>
          <a:ext cx="5156476" cy="1385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lvl="0" algn="l" defTabSz="622300">
            <a:lnSpc>
              <a:spcPct val="100000"/>
            </a:lnSpc>
            <a:spcBef>
              <a:spcPct val="0"/>
            </a:spcBef>
            <a:spcAft>
              <a:spcPct val="35000"/>
            </a:spcAft>
          </a:pPr>
          <a:r>
            <a:rPr lang="en-US" sz="1400" kern="1200"/>
            <a:t>Diffusion models add noise to data then reverse the process to create detailed and realistic new images.</a:t>
          </a:r>
        </a:p>
      </dsp:txBody>
      <dsp:txXfrm>
        <a:off x="1915931" y="2225492"/>
        <a:ext cx="5156476" cy="1385244"/>
      </dsp:txXfrm>
    </dsp:sp>
    <dsp:sp modelId="{FB2DEC5B-E5D7-4E3F-9621-7B7A810D7505}">
      <dsp:nvSpPr>
        <dsp:cNvPr id="0" name=""/>
        <dsp:cNvSpPr/>
      </dsp:nvSpPr>
      <dsp:spPr>
        <a:xfrm>
          <a:off x="0" y="3749611"/>
          <a:ext cx="1735931" cy="1735931"/>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Lst>
          </a:blip>
          <a:srcRect r="24994" b="-8"/>
          <a:stretch/>
        </a:blipFill>
        <a:ln>
          <a:noFill/>
        </a:ln>
        <a:effectLst/>
      </dsp:spPr>
      <dsp:style>
        <a:lnRef idx="0">
          <a:scrgbClr r="0" g="0" b="0"/>
        </a:lnRef>
        <a:fillRef idx="3">
          <a:scrgbClr r="0" g="0" b="0"/>
        </a:fillRef>
        <a:effectRef idx="2">
          <a:scrgbClr r="0" g="0" b="0"/>
        </a:effectRef>
        <a:fontRef idx="minor">
          <a:schemeClr val="lt1"/>
        </a:fontRef>
      </dsp:style>
    </dsp:sp>
    <dsp:sp modelId="{C304F9D2-09BD-4A96-B5B4-607F9BD9775F}">
      <dsp:nvSpPr>
        <dsp:cNvPr id="0" name=""/>
        <dsp:cNvSpPr/>
      </dsp:nvSpPr>
      <dsp:spPr>
        <a:xfrm>
          <a:off x="1915931" y="3749611"/>
          <a:ext cx="5156476" cy="3506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lvl="0" algn="l" defTabSz="800100">
            <a:lnSpc>
              <a:spcPct val="100000"/>
            </a:lnSpc>
            <a:spcBef>
              <a:spcPct val="0"/>
            </a:spcBef>
            <a:spcAft>
              <a:spcPct val="35000"/>
            </a:spcAft>
            <a:defRPr b="1"/>
          </a:pPr>
          <a:r>
            <a:rPr lang="en-US" sz="1800" kern="1200"/>
            <a:t>Speech Recognition Technology</a:t>
          </a:r>
        </a:p>
      </dsp:txBody>
      <dsp:txXfrm>
        <a:off x="1915931" y="3749611"/>
        <a:ext cx="5156476" cy="350686"/>
      </dsp:txXfrm>
    </dsp:sp>
    <dsp:sp modelId="{22D38B1B-42FB-46C2-927B-7023183F7566}">
      <dsp:nvSpPr>
        <dsp:cNvPr id="0" name=""/>
        <dsp:cNvSpPr/>
      </dsp:nvSpPr>
      <dsp:spPr>
        <a:xfrm>
          <a:off x="1915931" y="4100298"/>
          <a:ext cx="5156476" cy="1385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lvl="0" algn="l" defTabSz="622300">
            <a:lnSpc>
              <a:spcPct val="100000"/>
            </a:lnSpc>
            <a:spcBef>
              <a:spcPct val="0"/>
            </a:spcBef>
            <a:spcAft>
              <a:spcPct val="35000"/>
            </a:spcAft>
          </a:pPr>
          <a:r>
            <a:rPr lang="en-US" sz="1400" kern="1200"/>
            <a:t>Speech recognition converts spoken language into text by audio analysis and algorithmic prediction, enabling chatbot understanding.</a:t>
          </a:r>
        </a:p>
      </dsp:txBody>
      <dsp:txXfrm>
        <a:off x="1915931" y="4100298"/>
        <a:ext cx="5156476" cy="1385244"/>
      </dsp:txXfrm>
    </dsp:sp>
  </dsp:spTree>
</dsp:drawing>
</file>

<file path=ppt/diagrams/layout1.xml><?xml version="1.0" encoding="utf-8"?>
<dgm:layoutDef xmlns:dgm="http://schemas.openxmlformats.org/drawingml/2006/diagram" xmlns:a="http://schemas.openxmlformats.org/drawingml/2006/main" uniqueId="urn:microsoft.com/office/officeart/2024/3/layout/verticalVisualTextBlock1">
  <dgm:title val="Vertical Visual Text Blocks"/>
  <dgm:desc val="Pictures with short bits of text with formatted headers. Use as an easier-to-read alternative to a bulleted list."/>
  <dgm:catLst>
    <dgm:cat type="picture" pri="1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Root">
    <dgm:varLst>
      <dgm:dir/>
      <dgm:resizeHandles val="exact"/>
    </dgm:varLst>
    <dgm:choose name="BasedOnLanguageDirection">
      <dgm:if name="LeftToRight" func="var" arg="dir" op="equ" val="norm">
        <dgm:alg type="lin">
          <dgm:param type="linDir" val="fromT"/>
          <dgm:param type="vertAlign" val="t"/>
          <dgm:param type="horzAlign" val="l"/>
        </dgm:alg>
      </dgm:if>
      <dgm:else name="RightToLeft">
        <dgm:alg type="lin">
          <dgm:param type="linDir" val="fromT"/>
          <dgm:param type="vertAlign" val="t"/>
          <dgm:param type="horzAlign" val="r"/>
        </dgm:alg>
      </dgm:else>
    </dgm:choose>
    <dgm:presOf/>
    <dgm:constrLst>
      <dgm:constr type="primFontSz" for="des" forName="Subtitle" op="equ" val="18"/>
      <dgm:constr type="primFontSz" for="des" forName="Description" refType="primFontSz" refFor="des" refForName="Subtitle" op="equ" fact="0.77"/>
      <dgm:constr type="w" for="ch" forName="Composite" refType="w"/>
      <dgm:constr type="h" for="ch" forName="Composite" refType="h"/>
      <dgm:constr type="h" for="ch" forName="sibTrans" refType="h" refFor="ch" refForName="Composite" fact="0.08"/>
      <dgm:constr type="sp" refType="w" refFor="ch" refForName="Composite" op="equ" fact="0.1"/>
    </dgm:constrLst>
    <dgm:ruleLst/>
    <dgm:forEach name="DirectChildrenOfRoot" axis="ch" ptType="node">
      <dgm:layoutNode name="Composite">
        <dgm:alg type="composite"/>
        <dgm:shape xmlns:r="http://schemas.openxmlformats.org/officeDocument/2006/relationships" r:blip="">
          <dgm:adjLst/>
        </dgm:shape>
        <dgm:presOf/>
        <dgm:constrLst>
          <dgm:constr type="w" for="ch" forName="Picture" refType="w" fact="0.335"/>
          <dgm:constr type="h" for="ch" forName="Picture" refType="w" refFor="ch" refForName="Picture" op="equ"/>
          <dgm:constr type="h" for="ch" forName="Picture" refType="h" op="lte"/>
          <dgm:constr type="l" for="ch" forName="Subtitle" refType="r" refFor="ch" refForName="Picture"/>
          <dgm:constr type="lOff" for="ch" forName="Subtitle" val="5"/>
          <dgm:constr type="h" for="ch" forName="Subtitle" refType="h" fact="0.1"/>
          <dgm:constr type="t" for="ch" forName="Description" refType="b" refFor="ch" refForName="Subtitle"/>
          <dgm:constr type="l" for="ch" forName="Description" refType="r" refFor="ch" refForName="Picture"/>
          <dgm:constr type="lOff" for="ch" forName="Description" val="5"/>
        </dgm:constrLst>
        <dgm:ruleLst/>
        <dgm:layoutNode name="Picture" styleLbl="node1">
          <dgm:alg type="sp"/>
          <dgm:shape xmlns:r="http://schemas.openxmlformats.org/officeDocument/2006/relationships" type="rect" r:blip="" blipPhldr="1">
            <dgm:adjLst/>
          </dgm:shape>
          <dgm:presOf/>
          <dgm:constrLst/>
          <dgm:ruleLst/>
        </dgm:layoutNode>
        <dgm:layoutNode name="Subtitle"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SubtitleConstraintsBasedOnLanguageDirection">
            <dgm:if name="SubtitleIsLeftToRight" func="var" arg="dir" op="equ" val="norm">
              <dgm:constrLst>
                <dgm:constr type="h" refType="w" op="lte" fact="0.4"/>
                <dgm:constr type="lMarg"/>
                <dgm:constr type="rMarg" refType="primFontSz" fact="0.1"/>
                <dgm:constr type="tMarg" refType="primFontSz" fact="0.1"/>
                <dgm:constr type="bMarg" refType="primFontSz" fact="0.1"/>
              </dgm:constrLst>
            </dgm:if>
            <dgm:else name="SubtitleIsRightToLeft">
              <dgm:constrLst>
                <dgm:constr type="h" refType="w" op="lte" fact="0.4"/>
                <dgm:constr type="rMarg"/>
                <dgm:constr type="lMarg" refType="primFontSz" fact="0.1"/>
                <dgm:constr type="tMarg" refType="primFontSz" fact="0.1"/>
                <dgm:constr type="bMarg" refType="primFontSz" fact="0.1"/>
              </dgm:constrLst>
            </dgm:else>
          </dgm:choose>
          <dgm:ruleLst>
            <dgm:rule type="h" val="INF" fact="NaN" max="NaN"/>
            <dgm:rule type="primFontSz" val="5" fact="NaN" max="NaN"/>
          </dgm:ruleLst>
        </dgm:layoutNode>
        <dgm:layoutNode name="Description"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DescriptionConstraintsBasedOnLanguageDirection">
            <dgm:if name="DescriptionIsLeftToRight" func="var" arg="dir" op="equ" val="norm">
              <dgm:constrLst>
                <dgm:constr type="lMarg"/>
                <dgm:constr type="rMarg" refType="primFontSz" fact="0.1"/>
                <dgm:constr type="tMarg" refType="primFontSz" fact="0.1"/>
                <dgm:constr type="bMarg" refType="primFontSz" fact="0.1"/>
              </dgm:constrLst>
            </dgm:if>
            <dgm:else name="DescriptionIsRightToLeft">
              <dgm:constrLst>
                <dgm:constr type="lMarg" refType="primFontSz" fact="0.1"/>
                <dgm:constr type="rMarg"/>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0DDA3D-1167-4AEA-960A-F47EDD46B6D9}" type="datetimeFigureOut">
              <a:t>11/12/2025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6269C-2FBE-4A1E-9638-979AABA658F2}" type="slidenum">
              <a:t>‹#›</a:t>
            </a:fld>
            <a:endParaRPr lang="en-US"/>
          </a:p>
        </p:txBody>
      </p:sp>
    </p:spTree>
    <p:extLst>
      <p:ext uri="{BB962C8B-B14F-4D97-AF65-F5344CB8AC3E}">
        <p14:creationId xmlns:p14="http://schemas.microsoft.com/office/powerpoint/2010/main" val="1765951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8D7FC513-513C-4FAD-BC1D-DDD7E2B34FA1}" type="slidenum">
              <a:t>1</a:t>
            </a:fld>
            <a:endParaRPr lang="en-US"/>
          </a:p>
        </p:txBody>
      </p:sp>
    </p:spTree>
    <p:extLst>
      <p:ext uri="{BB962C8B-B14F-4D97-AF65-F5344CB8AC3E}">
        <p14:creationId xmlns:p14="http://schemas.microsoft.com/office/powerpoint/2010/main" val="3423962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Understanding AI in Children's Lives
</a:t>
            </a:r>
          </a:p>
        </p:txBody>
      </p:sp>
      <p:sp>
        <p:nvSpPr>
          <p:cNvPr id="4" name="Slide Number Placeholder 3"/>
          <p:cNvSpPr>
            <a:spLocks noGrp="1"/>
          </p:cNvSpPr>
          <p:nvPr>
            <p:ph type="sldNum" sz="quarter" idx="5"/>
          </p:nvPr>
        </p:nvSpPr>
        <p:spPr/>
        <p:txBody>
          <a:bodyPr/>
          <a:lstStyle/>
          <a:p>
            <a:fld id="{8D7FC513-513C-4FAD-BC1D-DDD7E2B34FA1}" type="slidenum">
              <a:t>2</a:t>
            </a:fld>
            <a:endParaRPr lang="en-US"/>
          </a:p>
        </p:txBody>
      </p:sp>
    </p:spTree>
    <p:extLst>
      <p:ext uri="{BB962C8B-B14F-4D97-AF65-F5344CB8AC3E}">
        <p14:creationId xmlns:p14="http://schemas.microsoft.com/office/powerpoint/2010/main" val="1836725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At Oak Cottage School, we recognize both the benefits and risks that artificial intelligence (AI) brings to education, work, and our broader community. AI is rapidly becoming an integral part of daily life, especially for children and young people. It often serves as the first point of interaction on search engines like Google and Bing, and is embedded in various devices such as smart speakers, tablets, and smart TVs. These technologies influence children's perceptions of the world around them, often without their full understanding. While AI can offer educational and entertainment value, it also poses risks, particularly when the information it provides is inaccurate or inappropriate. This growing presence of AI necessitates a proactive approach to ensure children are equipped to navigate these technologies safely and responsibly.
</a:t>
            </a:r>
          </a:p>
        </p:txBody>
      </p:sp>
      <p:sp>
        <p:nvSpPr>
          <p:cNvPr id="4" name="Slide Number Placeholder 3"/>
          <p:cNvSpPr>
            <a:spLocks noGrp="1"/>
          </p:cNvSpPr>
          <p:nvPr>
            <p:ph type="sldNum" sz="quarter" idx="5"/>
          </p:nvPr>
        </p:nvSpPr>
        <p:spPr/>
        <p:txBody>
          <a:bodyPr/>
          <a:lstStyle/>
          <a:p>
            <a:fld id="{8D7FC513-513C-4FAD-BC1D-DDD7E2B34FA1}" type="slidenum">
              <a:t>3</a:t>
            </a:fld>
            <a:endParaRPr lang="en-US"/>
          </a:p>
        </p:txBody>
      </p:sp>
    </p:spTree>
    <p:extLst>
      <p:ext uri="{BB962C8B-B14F-4D97-AF65-F5344CB8AC3E}">
        <p14:creationId xmlns:p14="http://schemas.microsoft.com/office/powerpoint/2010/main" val="2858062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Types of AI Content and Tools
</a:t>
            </a:r>
          </a:p>
        </p:txBody>
      </p:sp>
      <p:sp>
        <p:nvSpPr>
          <p:cNvPr id="4" name="Slide Number Placeholder 3"/>
          <p:cNvSpPr>
            <a:spLocks noGrp="1"/>
          </p:cNvSpPr>
          <p:nvPr>
            <p:ph type="sldNum" sz="quarter" idx="5"/>
          </p:nvPr>
        </p:nvSpPr>
        <p:spPr/>
        <p:txBody>
          <a:bodyPr/>
          <a:lstStyle/>
          <a:p>
            <a:fld id="{8D7FC513-513C-4FAD-BC1D-DDD7E2B34FA1}" type="slidenum">
              <a:t>4</a:t>
            </a:fld>
            <a:endParaRPr lang="en-US"/>
          </a:p>
        </p:txBody>
      </p:sp>
    </p:spTree>
    <p:extLst>
      <p:ext uri="{BB962C8B-B14F-4D97-AF65-F5344CB8AC3E}">
        <p14:creationId xmlns:p14="http://schemas.microsoft.com/office/powerpoint/2010/main" val="2866701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AI tools encompass a wide range of functionalities that generate or manipulate content. AI-generated content includes images, videos, and voice recordings created using online generators. These can be entirely artificial or modified versions of real content. AI content generators are platforms that produce new content or edit existing media based on user commands. AI chatbots simulate conversations, often responding to short messages and identifying themselves as bots, though they may use human-like names. AI summaries compile and condense information from various sources, typically appearing at the top of search engine results. These summaries aim to provide quick insights, often listing the sources used. Understanding these tools is essential for guiding children in their interactions with AI technologies.
</a:t>
            </a:r>
          </a:p>
        </p:txBody>
      </p:sp>
      <p:sp>
        <p:nvSpPr>
          <p:cNvPr id="4" name="Slide Number Placeholder 3"/>
          <p:cNvSpPr>
            <a:spLocks noGrp="1"/>
          </p:cNvSpPr>
          <p:nvPr>
            <p:ph type="sldNum" sz="quarter" idx="5"/>
          </p:nvPr>
        </p:nvSpPr>
        <p:spPr/>
        <p:txBody>
          <a:bodyPr/>
          <a:lstStyle/>
          <a:p>
            <a:fld id="{8D7FC513-513C-4FAD-BC1D-DDD7E2B34FA1}" type="slidenum">
              <a:t>5</a:t>
            </a:fld>
            <a:endParaRPr lang="en-US"/>
          </a:p>
        </p:txBody>
      </p:sp>
    </p:spTree>
    <p:extLst>
      <p:ext uri="{BB962C8B-B14F-4D97-AF65-F5344CB8AC3E}">
        <p14:creationId xmlns:p14="http://schemas.microsoft.com/office/powerpoint/2010/main" val="1176814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Functionality and Capabilities
</a:t>
            </a:r>
          </a:p>
        </p:txBody>
      </p:sp>
      <p:sp>
        <p:nvSpPr>
          <p:cNvPr id="4" name="Slide Number Placeholder 3"/>
          <p:cNvSpPr>
            <a:spLocks noGrp="1"/>
          </p:cNvSpPr>
          <p:nvPr>
            <p:ph type="sldNum" sz="quarter" idx="5"/>
          </p:nvPr>
        </p:nvSpPr>
        <p:spPr/>
        <p:txBody>
          <a:bodyPr/>
          <a:lstStyle/>
          <a:p>
            <a:fld id="{8D7FC513-513C-4FAD-BC1D-DDD7E2B34FA1}" type="slidenum">
              <a:t>6</a:t>
            </a:fld>
            <a:endParaRPr lang="en-US"/>
          </a:p>
        </p:txBody>
      </p:sp>
    </p:spTree>
    <p:extLst>
      <p:ext uri="{BB962C8B-B14F-4D97-AF65-F5344CB8AC3E}">
        <p14:creationId xmlns:p14="http://schemas.microsoft.com/office/powerpoint/2010/main" val="2351200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Generative AI chatbots are advanced tools that analyze natural language and generate responses in a conversational format. Unlike traditional chatbots that rely on pre-programmed responses, generative AI chatbots create original, coherent, and complex content. They are increasingly multimodal, meaning they can process and respond to text, speech, and images. These chatbots are capable of producing realistic images and art, responding to spoken prompts, and engaging in dynamic conversations. However, it's important to note that these systems do not possess human-like reasoning, judgment, or emotional understanding. Their responses are based on patterns in training data, and they lack an inherent sense of truth or morality. This distinction is crucial when evaluating the reliability and appropriateness of their outputs.
</a:t>
            </a:r>
          </a:p>
        </p:txBody>
      </p:sp>
      <p:sp>
        <p:nvSpPr>
          <p:cNvPr id="4" name="Slide Number Placeholder 3"/>
          <p:cNvSpPr>
            <a:spLocks noGrp="1"/>
          </p:cNvSpPr>
          <p:nvPr>
            <p:ph type="sldNum" sz="quarter" idx="5"/>
          </p:nvPr>
        </p:nvSpPr>
        <p:spPr/>
        <p:txBody>
          <a:bodyPr/>
          <a:lstStyle/>
          <a:p>
            <a:fld id="{8D7FC513-513C-4FAD-BC1D-DDD7E2B34FA1}" type="slidenum">
              <a:t>7</a:t>
            </a:fld>
            <a:endParaRPr lang="en-US"/>
          </a:p>
        </p:txBody>
      </p:sp>
    </p:spTree>
    <p:extLst>
      <p:ext uri="{BB962C8B-B14F-4D97-AF65-F5344CB8AC3E}">
        <p14:creationId xmlns:p14="http://schemas.microsoft.com/office/powerpoint/2010/main" val="3947289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Text, Image, and Speech Generation
</a:t>
            </a:r>
          </a:p>
        </p:txBody>
      </p:sp>
      <p:sp>
        <p:nvSpPr>
          <p:cNvPr id="4" name="Slide Number Placeholder 3"/>
          <p:cNvSpPr>
            <a:spLocks noGrp="1"/>
          </p:cNvSpPr>
          <p:nvPr>
            <p:ph type="sldNum" sz="quarter" idx="5"/>
          </p:nvPr>
        </p:nvSpPr>
        <p:spPr/>
        <p:txBody>
          <a:bodyPr/>
          <a:lstStyle/>
          <a:p>
            <a:fld id="{8D7FC513-513C-4FAD-BC1D-DDD7E2B34FA1}" type="slidenum">
              <a:t>8</a:t>
            </a:fld>
            <a:endParaRPr lang="en-US"/>
          </a:p>
        </p:txBody>
      </p:sp>
    </p:spTree>
    <p:extLst>
      <p:ext uri="{BB962C8B-B14F-4D97-AF65-F5344CB8AC3E}">
        <p14:creationId xmlns:p14="http://schemas.microsoft.com/office/powerpoint/2010/main" val="3526126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Generative AI technologies operate across multiple modes, each powered by distinct mechanisms. Text generation is driven by large language models (LLMs), which predict the most likely next words based on vast training data. This process resembles an advanced auto-complete system. Image generation utilizes diffusion models, which simulate the natural dispersion of particles to create detailed and realistic visuals. These models begin by adding noise to training data and then reverse the process to generate new images. Speech recognition enables chatbots to understand spoken language by converting audio into text through sound analysis and algorithmic prediction. This differs from voice recognition, which identifies individual voices. These technologies collectively enable AI systems to interact in diverse and sophisticated ways.
</a:t>
            </a:r>
          </a:p>
        </p:txBody>
      </p:sp>
      <p:sp>
        <p:nvSpPr>
          <p:cNvPr id="4" name="Slide Number Placeholder 3"/>
          <p:cNvSpPr>
            <a:spLocks noGrp="1"/>
          </p:cNvSpPr>
          <p:nvPr>
            <p:ph type="sldNum" sz="quarter" idx="5"/>
          </p:nvPr>
        </p:nvSpPr>
        <p:spPr/>
        <p:txBody>
          <a:bodyPr/>
          <a:lstStyle/>
          <a:p>
            <a:fld id="{8D7FC513-513C-4FAD-BC1D-DDD7E2B34FA1}" type="slidenum">
              <a:t>9</a:t>
            </a:fld>
            <a:endParaRPr lang="en-US"/>
          </a:p>
        </p:txBody>
      </p:sp>
    </p:spTree>
    <p:extLst>
      <p:ext uri="{BB962C8B-B14F-4D97-AF65-F5344CB8AC3E}">
        <p14:creationId xmlns:p14="http://schemas.microsoft.com/office/powerpoint/2010/main" val="3203486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Best Uses and Potential Dangers
</a:t>
            </a:r>
          </a:p>
        </p:txBody>
      </p:sp>
      <p:sp>
        <p:nvSpPr>
          <p:cNvPr id="4" name="Slide Number Placeholder 3"/>
          <p:cNvSpPr>
            <a:spLocks noGrp="1"/>
          </p:cNvSpPr>
          <p:nvPr>
            <p:ph type="sldNum" sz="quarter" idx="5"/>
          </p:nvPr>
        </p:nvSpPr>
        <p:spPr/>
        <p:txBody>
          <a:bodyPr/>
          <a:lstStyle/>
          <a:p>
            <a:fld id="{8D7FC513-513C-4FAD-BC1D-DDD7E2B34FA1}" type="slidenum">
              <a:t>10</a:t>
            </a:fld>
            <a:endParaRPr lang="en-US"/>
          </a:p>
        </p:txBody>
      </p:sp>
    </p:spTree>
    <p:extLst>
      <p:ext uri="{BB962C8B-B14F-4D97-AF65-F5344CB8AC3E}">
        <p14:creationId xmlns:p14="http://schemas.microsoft.com/office/powerpoint/2010/main" val="3390953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Generative AI excels in creative and fictional contexts, offering support for idea generation, writing, and content revision. It can simulate conversations, draft essays, and provide summaries based on reliable data. However, these capabilities come with significant risks. The hype surrounding AI can lead to unrealistic expectations and misplaced trust, especially when used in high-stakes environments. AI chatbots, while often accurate, can produce misleading or incorrect information that sounds plausible. Efforts to filter harmful content vary across providers and are not foolproof. Training data may include biased or toxic material, which can be reflected in AI outputs. Additionally, AI systems may reinforce misinformation, disinformation, and harmful stereotypes, posing risks to impressionable users. These challenges highlight the need for critical evaluation and responsible use.
</a:t>
            </a:r>
          </a:p>
        </p:txBody>
      </p:sp>
      <p:sp>
        <p:nvSpPr>
          <p:cNvPr id="4" name="Slide Number Placeholder 3"/>
          <p:cNvSpPr>
            <a:spLocks noGrp="1"/>
          </p:cNvSpPr>
          <p:nvPr>
            <p:ph type="sldNum" sz="quarter" idx="5"/>
          </p:nvPr>
        </p:nvSpPr>
        <p:spPr/>
        <p:txBody>
          <a:bodyPr/>
          <a:lstStyle/>
          <a:p>
            <a:fld id="{8D7FC513-513C-4FAD-BC1D-DDD7E2B34FA1}" type="slidenum">
              <a:t>11</a:t>
            </a:fld>
            <a:endParaRPr lang="en-US"/>
          </a:p>
        </p:txBody>
      </p:sp>
    </p:spTree>
    <p:extLst>
      <p:ext uri="{BB962C8B-B14F-4D97-AF65-F5344CB8AC3E}">
        <p14:creationId xmlns:p14="http://schemas.microsoft.com/office/powerpoint/2010/main" val="3731876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Tips for Supporting Children
</a:t>
            </a:r>
          </a:p>
        </p:txBody>
      </p:sp>
      <p:sp>
        <p:nvSpPr>
          <p:cNvPr id="4" name="Slide Number Placeholder 3"/>
          <p:cNvSpPr>
            <a:spLocks noGrp="1"/>
          </p:cNvSpPr>
          <p:nvPr>
            <p:ph type="sldNum" sz="quarter" idx="5"/>
          </p:nvPr>
        </p:nvSpPr>
        <p:spPr/>
        <p:txBody>
          <a:bodyPr/>
          <a:lstStyle/>
          <a:p>
            <a:fld id="{8D7FC513-513C-4FAD-BC1D-DDD7E2B34FA1}" type="slidenum">
              <a:t>12</a:t>
            </a:fld>
            <a:endParaRPr lang="en-US"/>
          </a:p>
        </p:txBody>
      </p:sp>
    </p:spTree>
    <p:extLst>
      <p:ext uri="{BB962C8B-B14F-4D97-AF65-F5344CB8AC3E}">
        <p14:creationId xmlns:p14="http://schemas.microsoft.com/office/powerpoint/2010/main" val="3942173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Parents play a vital role in helping children navigate AI safely. Six key tips can guide this support. First, engage in open conversations about where children encounter AI tools and content online, discussing both benefits and risks. Second, remind children that not everything online is real; AI-generated content may appear perfect or altered in subtle ways. Third, address the misuse of generative AI to create harmful content, and ensure children know how to report inappropriate behavior. Fourth, encourage checking sources for AI-generated summaries and chat responses, emphasizing the importance of reliable information. Fifth, direct children to safe sources for health and wellbeing advice, such as Childline. Finally, ensure children know they can seek help from trusted adults or support services if they feel worried or unsafe. These strategies foster awareness and resilience in the digital age.
</a:t>
            </a:r>
          </a:p>
        </p:txBody>
      </p:sp>
      <p:sp>
        <p:nvSpPr>
          <p:cNvPr id="4" name="Slide Number Placeholder 3"/>
          <p:cNvSpPr>
            <a:spLocks noGrp="1"/>
          </p:cNvSpPr>
          <p:nvPr>
            <p:ph type="sldNum" sz="quarter" idx="5"/>
          </p:nvPr>
        </p:nvSpPr>
        <p:spPr/>
        <p:txBody>
          <a:bodyPr/>
          <a:lstStyle/>
          <a:p>
            <a:fld id="{8D7FC513-513C-4FAD-BC1D-DDD7E2B34FA1}" type="slidenum">
              <a:t>13</a:t>
            </a:fld>
            <a:endParaRPr lang="en-US"/>
          </a:p>
        </p:txBody>
      </p:sp>
    </p:spTree>
    <p:extLst>
      <p:ext uri="{BB962C8B-B14F-4D97-AF65-F5344CB8AC3E}">
        <p14:creationId xmlns:p14="http://schemas.microsoft.com/office/powerpoint/2010/main" val="13236486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Helpful Links and Support
</a:t>
            </a:r>
          </a:p>
        </p:txBody>
      </p:sp>
      <p:sp>
        <p:nvSpPr>
          <p:cNvPr id="4" name="Slide Number Placeholder 3"/>
          <p:cNvSpPr>
            <a:spLocks noGrp="1"/>
          </p:cNvSpPr>
          <p:nvPr>
            <p:ph type="sldNum" sz="quarter" idx="5"/>
          </p:nvPr>
        </p:nvSpPr>
        <p:spPr/>
        <p:txBody>
          <a:bodyPr/>
          <a:lstStyle/>
          <a:p>
            <a:fld id="{8D7FC513-513C-4FAD-BC1D-DDD7E2B34FA1}" type="slidenum">
              <a:t>14</a:t>
            </a:fld>
            <a:endParaRPr lang="en-US"/>
          </a:p>
        </p:txBody>
      </p:sp>
    </p:spTree>
    <p:extLst>
      <p:ext uri="{BB962C8B-B14F-4D97-AF65-F5344CB8AC3E}">
        <p14:creationId xmlns:p14="http://schemas.microsoft.com/office/powerpoint/2010/main" val="39754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https://eu-prod.asyncgw.teams.microsoft.com/v1/objects/0-suk-d1-4fb81f9af94a2d28849a618c3dde87a6/views/original/Supporting_Children_with_AI_Presentation.pptx
Several resources are available to support parents in guiding their children through safe AI use. The NSPCC offers comprehensive online safety guidance tailored to children's digital activities. Natterhub provides insights into deepfake images and how to discuss them with children. The UK Safer Internet Centre delivers general advice on online safety for parents and carers. These platforms offer practical tools, educational materials, and reporting mechanisms to help families navigate the evolving digital landscape. By utilizing these resources, parents can stay informed and proactive in addressing AI-related challenges and ensuring their children's online wellbeing.
</a:t>
            </a:r>
          </a:p>
        </p:txBody>
      </p:sp>
      <p:sp>
        <p:nvSpPr>
          <p:cNvPr id="4" name="Slide Number Placeholder 3"/>
          <p:cNvSpPr>
            <a:spLocks noGrp="1"/>
          </p:cNvSpPr>
          <p:nvPr>
            <p:ph type="sldNum" sz="quarter" idx="5"/>
          </p:nvPr>
        </p:nvSpPr>
        <p:spPr/>
        <p:txBody>
          <a:bodyPr/>
          <a:lstStyle/>
          <a:p>
            <a:fld id="{8D7FC513-513C-4FAD-BC1D-DDD7E2B34FA1}" type="slidenum">
              <a:t>15</a:t>
            </a:fld>
            <a:endParaRPr lang="en-US"/>
          </a:p>
        </p:txBody>
      </p:sp>
    </p:spTree>
    <p:extLst>
      <p:ext uri="{BB962C8B-B14F-4D97-AF65-F5344CB8AC3E}">
        <p14:creationId xmlns:p14="http://schemas.microsoft.com/office/powerpoint/2010/main" val="15248762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685800" y="240410"/>
            <a:ext cx="10813067" cy="783835"/>
          </a:xfrm>
        </p:spPr>
        <p:txBody>
          <a:bodyPr vert="horz" lIns="91440" tIns="45720" rIns="91440" bIns="45720" rtlCol="0" anchor="b">
            <a:normAutofit/>
          </a:bodyPr>
          <a:lstStyle>
            <a:lvl1pPr>
              <a:defRPr lang="en-US" sz="3600" dirty="0">
                <a:solidFill>
                  <a:schemeClr val="tx2">
                    <a:alpha val="90000"/>
                  </a:schemeClr>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685800" y="998185"/>
            <a:ext cx="10813067" cy="541508"/>
          </a:xfrm>
        </p:spPr>
        <p:txBody>
          <a:bodyPr vert="horz" lIns="91440" tIns="45720" rIns="91440" bIns="45720" rtlCol="0">
            <a:normAutofit/>
          </a:bodyPr>
          <a:lstStyle>
            <a:lvl1pPr marL="0" indent="0">
              <a:buNone/>
              <a:defRPr lang="en-US" dirty="0"/>
            </a:lvl1pPr>
          </a:lstStyle>
          <a:p>
            <a:pPr lvl="0"/>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462974" y="1606318"/>
            <a:ext cx="11268845" cy="479145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8B12FF42-78AA-43B7-BE38-617D6A986F75}" type="datetime1">
              <a:rPr lang="en-US" smtClean="0"/>
              <a:t>11/12/2025</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FFFC4771-5A22-2E68-AB04-0949D0A15B66}"/>
              </a:ext>
            </a:extLst>
          </p:cNvPr>
          <p:cNvCxnSpPr>
            <a:cxnSpLocks/>
          </p:cNvCxnSpPr>
          <p:nvPr/>
        </p:nvCxnSpPr>
        <p:spPr>
          <a:xfrm flipH="1">
            <a:off x="0" y="159971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A95C5A-6D75-9E1D-C459-7F2022E84F55}"/>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0ED5AC1-9F96-A868-7F45-523BF1A45E7C}"/>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0E1F764-5B01-7711-9CF1-7EA13A629701}"/>
              </a:ext>
            </a:extLst>
          </p:cNvPr>
          <p:cNvCxnSpPr>
            <a:cxnSpLocks/>
          </p:cNvCxnSpPr>
          <p:nvPr/>
        </p:nvCxnSpPr>
        <p:spPr>
          <a:xfrm flipH="1">
            <a:off x="0" y="639617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5976410"/>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685800" y="360221"/>
            <a:ext cx="10515600" cy="133046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685800" y="2004291"/>
            <a:ext cx="10515600" cy="41726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685800" y="6445997"/>
            <a:ext cx="3949302" cy="365125"/>
          </a:xfrm>
        </p:spPr>
        <p:txBody>
          <a:bodyPr/>
          <a:lstStyle/>
          <a:p>
            <a:r>
              <a:rPr lang="en-US"/>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2F88F8D0-0E9B-4650-859F-69E8A62E8B3F}" type="datetime1">
              <a:rPr lang="en-US" smtClean="0"/>
              <a:t>11/12/2025</a:t>
            </a:fld>
            <a:endParaRPr lang="en-US"/>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a:p>
        </p:txBody>
      </p:sp>
      <p:cxnSp>
        <p:nvCxnSpPr>
          <p:cNvPr id="15" name="Straight Connector 14">
            <a:extLst>
              <a:ext uri="{FF2B5EF4-FFF2-40B4-BE49-F238E27FC236}">
                <a16:creationId xmlns:a16="http://schemas.microsoft.com/office/drawing/2014/main" id="{176D044F-5574-D6D7-2A47-5069E411C22F}"/>
              </a:ext>
            </a:extLst>
          </p:cNvPr>
          <p:cNvCxnSpPr>
            <a:cxnSpLocks/>
          </p:cNvCxnSpPr>
          <p:nvPr/>
        </p:nvCxnSpPr>
        <p:spPr>
          <a:xfrm flipH="1">
            <a:off x="0" y="1825625"/>
            <a:ext cx="12210293"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0618787"/>
      </p:ext>
    </p:extLst>
  </p:cSld>
  <p:clrMapOvr>
    <a:masterClrMapping/>
  </p:clrMapOvr>
  <p:transition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512724" y="1480212"/>
            <a:ext cx="3918954" cy="2273637"/>
          </a:xfrm>
        </p:spPr>
        <p:txBody>
          <a:bodyPr vert="horz" lIns="91440" tIns="45720" rIns="91440" bIns="45720" rtlCol="0" anchor="b">
            <a:normAutofit/>
          </a:bodyPr>
          <a:lstStyle>
            <a:lvl1pPr algn="ctr">
              <a:defRPr lang="en-US" sz="3600" dirty="0">
                <a:solidFill>
                  <a:schemeClr val="tx2">
                    <a:alpha val="90000"/>
                  </a:schemeClr>
                </a:solidFill>
              </a:defRPr>
            </a:lvl1pPr>
          </a:lstStyle>
          <a:p>
            <a:pPr lvl="0" algn="ctr"/>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620272" y="4232388"/>
            <a:ext cx="3703859" cy="1542770"/>
          </a:xfrm>
        </p:spPr>
        <p:txBody>
          <a:bodyPr vert="horz" lIns="91440" tIns="45720" rIns="91440" bIns="45720" rtlCol="0">
            <a:normAutofit/>
          </a:bodyPr>
          <a:lstStyle>
            <a:lvl1pPr marL="0" indent="0" algn="ctr">
              <a:buNone/>
              <a:defRPr lang="en-US" dirty="0"/>
            </a:lvl1pPr>
          </a:lstStyle>
          <a:p>
            <a:pPr lvl="0"/>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4958748" y="465265"/>
            <a:ext cx="7240587" cy="592746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00EF5918-5053-4743-83B7-4EAD76501314}" type="datetime1">
              <a:rPr lang="en-US" smtClean="0"/>
              <a:t>11/12/2025</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10" name="Straight Connector 9">
            <a:extLst>
              <a:ext uri="{FF2B5EF4-FFF2-40B4-BE49-F238E27FC236}">
                <a16:creationId xmlns:a16="http://schemas.microsoft.com/office/drawing/2014/main" id="{90C7E87E-EC44-47F9-6172-5EEA03DE5D87}"/>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071CA13-2095-558D-E0DC-1576A14BBE72}"/>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159F346-B80F-F5BC-5D76-9443FA0031B4}"/>
              </a:ext>
            </a:extLst>
          </p:cNvPr>
          <p:cNvCxnSpPr>
            <a:cxnSpLocks/>
          </p:cNvCxnSpPr>
          <p:nvPr/>
        </p:nvCxnSpPr>
        <p:spPr>
          <a:xfrm>
            <a:off x="495157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8363252"/>
      </p:ext>
    </p:extLst>
  </p:cSld>
  <p:clrMapOvr>
    <a:overrideClrMapping bg1="lt1" tx1="dk1" bg2="lt2" tx2="dk2" accent1="accent1" accent2="accent2" accent3="accent3" accent4="accent4" accent5="accent5" accent6="accent6" hlink="hlink" folHlink="folHlink"/>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7772445" y="1480212"/>
            <a:ext cx="3849131" cy="2871351"/>
          </a:xfrm>
        </p:spPr>
        <p:txBody>
          <a:bodyPr anchor="ctr">
            <a:normAutofit/>
          </a:bodyPr>
          <a:lstStyle>
            <a:lvl1pPr algn="ctr">
              <a:defRPr sz="36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7772446" y="5410440"/>
            <a:ext cx="3849128" cy="1068207"/>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0" y="0"/>
            <a:ext cx="7204414" cy="6859634"/>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7429501" y="6445997"/>
            <a:ext cx="2955465" cy="365125"/>
          </a:xfrm>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a:xfrm>
            <a:off x="10226650" y="6445997"/>
            <a:ext cx="1353059" cy="365125"/>
          </a:xfrm>
        </p:spPr>
        <p:txBody>
          <a:bodyPr/>
          <a:lstStyle>
            <a:lvl1pPr>
              <a:defRPr>
                <a:solidFill>
                  <a:schemeClr val="tx2"/>
                </a:solidFill>
              </a:defRPr>
            </a:lvl1pPr>
          </a:lstStyle>
          <a:p>
            <a:fld id="{AD495F72-74F9-4C7D-96DC-BB7900DFF168}" type="datetime1">
              <a:rPr lang="en-US" smtClean="0"/>
              <a:t>11/12/2025</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88BE003B-9AA9-5AAB-16A3-CC8CD5997AAA}"/>
              </a:ext>
            </a:extLst>
          </p:cNvPr>
          <p:cNvCxnSpPr>
            <a:cxnSpLocks/>
          </p:cNvCxnSpPr>
          <p:nvPr/>
        </p:nvCxnSpPr>
        <p:spPr>
          <a:xfrm flipH="1">
            <a:off x="7206802" y="5031087"/>
            <a:ext cx="4985198"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0CBC2A1-BC50-27CD-C764-435FA7A59ABD}"/>
              </a:ext>
            </a:extLst>
          </p:cNvPr>
          <p:cNvCxnSpPr>
            <a:cxnSpLocks/>
          </p:cNvCxnSpPr>
          <p:nvPr/>
        </p:nvCxnSpPr>
        <p:spPr>
          <a:xfrm>
            <a:off x="720680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3388852"/>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685800" y="5160261"/>
            <a:ext cx="10813067" cy="783835"/>
          </a:xfrm>
        </p:spPr>
        <p:txBody>
          <a:bodyPr vert="horz" lIns="91440" tIns="45720" rIns="91440" bIns="45720" rtlCol="0" anchor="b">
            <a:normAutofit/>
          </a:bodyPr>
          <a:lstStyle>
            <a:lvl1pPr>
              <a:defRPr lang="en-US" sz="3600" dirty="0">
                <a:solidFill>
                  <a:schemeClr val="tx2">
                    <a:alpha val="90000"/>
                  </a:schemeClr>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685800" y="5931483"/>
            <a:ext cx="10813067" cy="611557"/>
          </a:xfrm>
        </p:spPr>
        <p:txBody>
          <a:bodyPr vert="horz" lIns="91440" tIns="45720" rIns="91440" bIns="45720" rtlCol="0">
            <a:normAutofit/>
          </a:bodyPr>
          <a:lstStyle>
            <a:lvl1pPr marL="0" indent="0">
              <a:buNone/>
              <a:defRPr lang="en-US" dirty="0"/>
            </a:lvl1pPr>
          </a:lstStyle>
          <a:p>
            <a:pPr lvl="0"/>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462974" y="0"/>
            <a:ext cx="11268845" cy="5019190"/>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685800" y="6445997"/>
            <a:ext cx="3949302" cy="365125"/>
          </a:xfrm>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AB6383D2-C802-4DD2-AEDD-7474238763C3}" type="datetime1">
              <a:rPr lang="en-US" smtClean="0"/>
              <a:t>11/12/2025</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FFFC4771-5A22-2E68-AB04-0949D0A15B66}"/>
              </a:ext>
            </a:extLst>
          </p:cNvPr>
          <p:cNvCxnSpPr>
            <a:cxnSpLocks/>
          </p:cNvCxnSpPr>
          <p:nvPr/>
        </p:nvCxnSpPr>
        <p:spPr>
          <a:xfrm flipH="1">
            <a:off x="0" y="5019261"/>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A95C5A-6D75-9E1D-C459-7F2022E84F55}"/>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0ED5AC1-9F96-A868-7F45-523BF1A45E7C}"/>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2885426"/>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2096430" y="1226087"/>
            <a:ext cx="7961965" cy="3290611"/>
          </a:xfrm>
        </p:spPr>
        <p:txBody>
          <a:bodyPr anchor="ctr">
            <a:normAutofit/>
          </a:bodyPr>
          <a:lstStyle>
            <a:lvl1pPr algn="ctr">
              <a:defRPr sz="48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2676941" y="5812260"/>
            <a:ext cx="6838118" cy="702946"/>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640080" y="6445997"/>
            <a:ext cx="3777327"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8A278C13-F8B8-4237-9811-6A882F130BDA}" type="datetime1">
              <a:rPr lang="en-US" smtClean="0"/>
              <a:t>11/12/2025</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77C4A186-7A3C-2849-F4A7-5B5565EB29E6}"/>
              </a:ext>
            </a:extLst>
          </p:cNvPr>
          <p:cNvCxnSpPr>
            <a:cxnSpLocks/>
          </p:cNvCxnSpPr>
          <p:nvPr/>
        </p:nvCxnSpPr>
        <p:spPr>
          <a:xfrm flipH="1">
            <a:off x="0" y="5469467"/>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92B7528-295D-CD0F-0521-B5C01EAC12DD}"/>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26261A6-5928-598A-5A46-6855CE4DF282}"/>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0126382"/>
      </p:ext>
    </p:extLst>
  </p:cSld>
  <p:clrMapOvr>
    <a:overrideClrMapping bg1="dk1" tx1="lt1" bg2="dk2" tx2="lt2" accent1="accent1" accent2="accent2" accent3="accent3" accent4="accent4" accent5="accent5" accent6="accent6" hlink="hlink" folHlink="folHlink"/>
  </p:clrMapOvr>
  <p:transition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1636222" y="1246912"/>
            <a:ext cx="8919556" cy="3050766"/>
          </a:xfrm>
        </p:spPr>
        <p:txBody>
          <a:bodyPr anchor="ctr">
            <a:normAutofit/>
          </a:bodyPr>
          <a:lstStyle>
            <a:lvl1pPr algn="ctr">
              <a:defRPr sz="54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2451378" y="5345199"/>
            <a:ext cx="7289245" cy="1184035"/>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3545FD76-1DE6-4A1C-9609-D2819734F8F3}" type="datetime1">
              <a:rPr lang="en-US" smtClean="0"/>
              <a:t>11/12/2025</a:t>
            </a:fld>
            <a:endParaRPr lang="en-US" dirty="0"/>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77C4A186-7A3C-2849-F4A7-5B5565EB29E6}"/>
              </a:ext>
            </a:extLst>
          </p:cNvPr>
          <p:cNvCxnSpPr>
            <a:cxnSpLocks/>
          </p:cNvCxnSpPr>
          <p:nvPr/>
        </p:nvCxnSpPr>
        <p:spPr>
          <a:xfrm flipH="1">
            <a:off x="0" y="5016433"/>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0C7E87E-EC44-47F9-6172-5EEA03DE5D87}"/>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5968242"/>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2950265" y="1400657"/>
            <a:ext cx="6291470" cy="3290611"/>
          </a:xfrm>
        </p:spPr>
        <p:txBody>
          <a:bodyPr anchor="ctr">
            <a:normAutofit/>
          </a:bodyPr>
          <a:lstStyle>
            <a:lvl1pPr algn="ctr">
              <a:defRPr sz="4800">
                <a:solidFill>
                  <a:schemeClr val="tx2">
                    <a:lumMod val="90000"/>
                    <a:alpha val="8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2676941" y="5812260"/>
            <a:ext cx="6838118" cy="702946"/>
          </a:xfrm>
        </p:spPr>
        <p:txBody>
          <a:bodyPr anchor="ctr">
            <a:normAutofit/>
          </a:bodyPr>
          <a:lstStyle>
            <a:lvl1pPr marL="0" indent="0" algn="ctr">
              <a:buNone/>
              <a:defRPr sz="1800">
                <a:solidFill>
                  <a:schemeClr val="tx2">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p:txBody>
          <a:bodyPr/>
          <a:lstStyle>
            <a:lvl1pPr>
              <a:defRPr>
                <a:solidFill>
                  <a:schemeClr val="tx2">
                    <a:alpha val="80000"/>
                  </a:schemeClr>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alpha val="80000"/>
                  </a:schemeClr>
                </a:solidFill>
              </a:defRPr>
            </a:lvl1pPr>
          </a:lstStyle>
          <a:p>
            <a:fld id="{014AE7A1-FDDE-474D-BCD9-88FCF250514D}" type="datetime1">
              <a:rPr lang="en-US" smtClean="0"/>
              <a:t>11/12/2025</a:t>
            </a:fld>
            <a:endParaRPr lang="en-US" dirty="0"/>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alpha val="80000"/>
                  </a:schemeClr>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77C4A186-7A3C-2849-F4A7-5B5565EB29E6}"/>
              </a:ext>
            </a:extLst>
          </p:cNvPr>
          <p:cNvCxnSpPr>
            <a:cxnSpLocks/>
          </p:cNvCxnSpPr>
          <p:nvPr/>
        </p:nvCxnSpPr>
        <p:spPr>
          <a:xfrm flipH="1">
            <a:off x="0" y="5469467"/>
            <a:ext cx="12192000" cy="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5860F39-D33B-13B7-DD5E-58C8CE6DCE69}"/>
              </a:ext>
            </a:extLst>
          </p:cNvPr>
          <p:cNvCxnSpPr>
            <a:cxnSpLocks/>
          </p:cNvCxnSpPr>
          <p:nvPr/>
        </p:nvCxnSpPr>
        <p:spPr>
          <a:xfrm>
            <a:off x="2317750" y="0"/>
            <a:ext cx="0" cy="685800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417974A-33A9-A10C-D982-114045377C2E}"/>
              </a:ext>
            </a:extLst>
          </p:cNvPr>
          <p:cNvCxnSpPr>
            <a:cxnSpLocks/>
          </p:cNvCxnSpPr>
          <p:nvPr/>
        </p:nvCxnSpPr>
        <p:spPr>
          <a:xfrm>
            <a:off x="9874250" y="0"/>
            <a:ext cx="0" cy="685800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0C7E87E-EC44-47F9-6172-5EEA03DE5D87}"/>
              </a:ext>
            </a:extLst>
          </p:cNvPr>
          <p:cNvCxnSpPr>
            <a:cxnSpLocks/>
          </p:cNvCxnSpPr>
          <p:nvPr/>
        </p:nvCxnSpPr>
        <p:spPr>
          <a:xfrm flipH="1">
            <a:off x="0" y="459932"/>
            <a:ext cx="12192000" cy="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4837113"/>
      </p:ext>
    </p:extLst>
  </p:cSld>
  <p:clrMapOvr>
    <a:overrideClrMapping bg1="dk1" tx1="lt1" bg2="dk2" tx2="lt2" accent1="accent1" accent2="accent2" accent3="accent3" accent4="accent4" accent5="accent5" accent6="accent6" hlink="hlink" folHlink="folHlink"/>
  </p:clrMapOvr>
  <p:transition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22D6AD5-6168-B411-89A9-90C82303B25C}"/>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EC6DA0-2CB8-AFC5-DB06-AB9235983979}"/>
              </a:ext>
            </a:extLst>
          </p:cNvPr>
          <p:cNvSpPr>
            <a:spLocks noGrp="1"/>
          </p:cNvSpPr>
          <p:nvPr>
            <p:ph type="title"/>
          </p:nvPr>
        </p:nvSpPr>
        <p:spPr>
          <a:xfrm>
            <a:off x="457200" y="2838087"/>
            <a:ext cx="8932653" cy="3312544"/>
          </a:xfrm>
        </p:spPr>
        <p:txBody>
          <a:bodyPr anchor="b">
            <a:normAutofit/>
          </a:bodyPr>
          <a:lstStyle>
            <a:lvl1pPr>
              <a:lnSpc>
                <a:spcPct val="80000"/>
              </a:lnSpc>
              <a:defRPr sz="6600" cap="all" baseline="0">
                <a:solidFill>
                  <a:schemeClr val="tx2">
                    <a:alpha val="55000"/>
                  </a:schemeClr>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8E16A9F-28B9-2207-66D3-D952EB7EC876}"/>
              </a:ext>
            </a:extLst>
          </p:cNvPr>
          <p:cNvSpPr>
            <a:spLocks noGrp="1"/>
          </p:cNvSpPr>
          <p:nvPr>
            <p:ph type="body" idx="1"/>
          </p:nvPr>
        </p:nvSpPr>
        <p:spPr>
          <a:xfrm>
            <a:off x="685800" y="-789870"/>
            <a:ext cx="10515600" cy="638352"/>
          </a:xfrm>
        </p:spPr>
        <p:txBody>
          <a:bodyPr>
            <a:normAutofit/>
          </a:bodyPr>
          <a:lstStyle>
            <a:lvl1pPr marL="0" indent="0">
              <a:buNone/>
              <a:defRPr sz="2000">
                <a:solidFill>
                  <a:schemeClr val="bg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28B3F77F-C41D-1011-B9F4-A5DE814F43EF}"/>
              </a:ext>
            </a:extLst>
          </p:cNvPr>
          <p:cNvSpPr>
            <a:spLocks noGrp="1"/>
          </p:cNvSpPr>
          <p:nvPr>
            <p:ph type="ftr" sz="quarter" idx="11"/>
          </p:nvPr>
        </p:nvSpPr>
        <p:spPr>
          <a:xfrm>
            <a:off x="457200" y="6445997"/>
            <a:ext cx="3751081"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E58CD507-925C-84B3-8F49-9F3B91209D8F}"/>
              </a:ext>
            </a:extLst>
          </p:cNvPr>
          <p:cNvSpPr>
            <a:spLocks noGrp="1"/>
          </p:cNvSpPr>
          <p:nvPr>
            <p:ph type="dt" sz="half" idx="10"/>
          </p:nvPr>
        </p:nvSpPr>
        <p:spPr/>
        <p:txBody>
          <a:bodyPr/>
          <a:lstStyle>
            <a:lvl1pPr>
              <a:defRPr>
                <a:solidFill>
                  <a:schemeClr val="tx2"/>
                </a:solidFill>
              </a:defRPr>
            </a:lvl1pPr>
          </a:lstStyle>
          <a:p>
            <a:fld id="{DAC6904D-FBDC-4E1E-863E-C45FAD9DD85B}" type="datetime1">
              <a:rPr lang="en-US" smtClean="0"/>
              <a:t>11/12/2025</a:t>
            </a:fld>
            <a:endParaRPr lang="en-US" dirty="0"/>
          </a:p>
        </p:txBody>
      </p:sp>
      <p:sp>
        <p:nvSpPr>
          <p:cNvPr id="6" name="Slide Number Placeholder 5">
            <a:extLst>
              <a:ext uri="{FF2B5EF4-FFF2-40B4-BE49-F238E27FC236}">
                <a16:creationId xmlns:a16="http://schemas.microsoft.com/office/drawing/2014/main" id="{6C13B4AE-32E8-CAFF-4A3C-6CBE4FFFA843}"/>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9BFA0DE8-9E4B-D747-CB64-14B8DEDC02EA}"/>
              </a:ext>
            </a:extLst>
          </p:cNvPr>
          <p:cNvCxnSpPr>
            <a:cxnSpLocks/>
          </p:cNvCxnSpPr>
          <p:nvPr/>
        </p:nvCxnSpPr>
        <p:spPr>
          <a:xfrm flipH="1">
            <a:off x="0" y="1367580"/>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1EB75EB-F27E-271A-C843-4096E1F19057}"/>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127866"/>
      </p:ext>
    </p:extLst>
  </p:cSld>
  <p:clrMapOvr>
    <a:overrideClrMapping bg1="dk1" tx1="lt1" bg2="dk2" tx2="lt2" accent1="accent1" accent2="accent2" accent3="accent3" accent4="accent4" accent5="accent5" accent6="accent6" hlink="hlink" folHlink="folHlink"/>
  </p:clrMapOvr>
  <p:transition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2">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4BE01F4-F5E6-FB52-8FEA-5927DFC8AA7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EC6DA0-2CB8-AFC5-DB06-AB9235983979}"/>
              </a:ext>
            </a:extLst>
          </p:cNvPr>
          <p:cNvSpPr>
            <a:spLocks noGrp="1"/>
          </p:cNvSpPr>
          <p:nvPr>
            <p:ph type="title"/>
          </p:nvPr>
        </p:nvSpPr>
        <p:spPr>
          <a:xfrm>
            <a:off x="457200" y="2968607"/>
            <a:ext cx="8932653" cy="3450568"/>
          </a:xfrm>
        </p:spPr>
        <p:txBody>
          <a:bodyPr anchor="b">
            <a:normAutofit/>
          </a:bodyPr>
          <a:lstStyle>
            <a:lvl1pPr>
              <a:lnSpc>
                <a:spcPct val="80000"/>
              </a:lnSpc>
              <a:defRPr sz="6600" cap="all" baseline="0">
                <a:solidFill>
                  <a:schemeClr val="tx2">
                    <a:lumMod val="90000"/>
                    <a:alpha val="65000"/>
                  </a:schemeClr>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8E16A9F-28B9-2207-66D3-D952EB7EC876}"/>
              </a:ext>
            </a:extLst>
          </p:cNvPr>
          <p:cNvSpPr>
            <a:spLocks noGrp="1"/>
          </p:cNvSpPr>
          <p:nvPr>
            <p:ph type="body" idx="1"/>
          </p:nvPr>
        </p:nvSpPr>
        <p:spPr>
          <a:xfrm>
            <a:off x="685800" y="-789870"/>
            <a:ext cx="10515600" cy="638352"/>
          </a:xfrm>
        </p:spPr>
        <p:txBody>
          <a:bodyPr>
            <a:normAutofit/>
          </a:bodyPr>
          <a:lstStyle>
            <a:lvl1pPr marL="0" indent="0">
              <a:buNone/>
              <a:defRPr sz="2000">
                <a:solidFill>
                  <a:schemeClr val="bg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28B3F77F-C41D-1011-B9F4-A5DE814F43EF}"/>
              </a:ext>
            </a:extLst>
          </p:cNvPr>
          <p:cNvSpPr>
            <a:spLocks noGrp="1"/>
          </p:cNvSpPr>
          <p:nvPr>
            <p:ph type="ftr" sz="quarter" idx="11"/>
          </p:nvPr>
        </p:nvSpPr>
        <p:spPr>
          <a:xfrm>
            <a:off x="457200" y="6445997"/>
            <a:ext cx="3751081"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E58CD507-925C-84B3-8F49-9F3B91209D8F}"/>
              </a:ext>
            </a:extLst>
          </p:cNvPr>
          <p:cNvSpPr>
            <a:spLocks noGrp="1"/>
          </p:cNvSpPr>
          <p:nvPr>
            <p:ph type="dt" sz="half" idx="10"/>
          </p:nvPr>
        </p:nvSpPr>
        <p:spPr/>
        <p:txBody>
          <a:bodyPr/>
          <a:lstStyle>
            <a:lvl1pPr>
              <a:defRPr>
                <a:solidFill>
                  <a:schemeClr val="tx2"/>
                </a:solidFill>
              </a:defRPr>
            </a:lvl1pPr>
          </a:lstStyle>
          <a:p>
            <a:fld id="{955570C2-432E-4238-AE9E-852D979BFC70}" type="datetime1">
              <a:rPr lang="en-US" smtClean="0"/>
              <a:t>11/12/2025</a:t>
            </a:fld>
            <a:endParaRPr lang="en-US" dirty="0"/>
          </a:p>
        </p:txBody>
      </p:sp>
      <p:sp>
        <p:nvSpPr>
          <p:cNvPr id="6" name="Slide Number Placeholder 5">
            <a:extLst>
              <a:ext uri="{FF2B5EF4-FFF2-40B4-BE49-F238E27FC236}">
                <a16:creationId xmlns:a16="http://schemas.microsoft.com/office/drawing/2014/main" id="{6C13B4AE-32E8-CAFF-4A3C-6CBE4FFFA843}"/>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9BFA0DE8-9E4B-D747-CB64-14B8DEDC02EA}"/>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95FFB35-3AE5-1BED-838E-1C6BC98721BC}"/>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9179777"/>
      </p:ext>
    </p:extLst>
  </p:cSld>
  <p:clrMapOvr>
    <a:overrideClrMapping bg1="dk1" tx1="lt1" bg2="dk2" tx2="lt2" accent1="accent1" accent2="accent2" accent3="accent3" accent4="accent4" accent5="accent5" accent6="accent6" hlink="hlink" folHlink="folHlink"/>
  </p:clrMapOvr>
  <p:transition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Agenda">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02D18C4-A1A8-6CA4-B4A2-0E9791DC7F71}"/>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463362"/>
            <a:ext cx="11122507" cy="1162632"/>
          </a:xfrm>
        </p:spPr>
        <p:txBody>
          <a:bodyPr anchor="ctr">
            <a:normAutofit/>
          </a:bodyPr>
          <a:lstStyle>
            <a:lvl1pPr>
              <a:defRPr sz="72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479085" y="2249592"/>
            <a:ext cx="6100623" cy="3787062"/>
          </a:xfrm>
        </p:spPr>
        <p:txBody>
          <a:bodyPr vert="horz" lIns="91440" tIns="45720" rIns="91440" bIns="45720" rtlCol="0">
            <a:normAutofit/>
          </a:bodyPr>
          <a:lstStyle>
            <a:lvl1pPr marL="457200" indent="-457200">
              <a:buFont typeface="+mj-lt"/>
              <a:buAutoNum type="arabicPeriod"/>
              <a:defRPr lang="en-US" sz="2000" dirty="0">
                <a:solidFill>
                  <a:schemeClr val="tx2"/>
                </a:solidFill>
              </a:defRPr>
            </a:lvl1pPr>
            <a:lvl2pPr marL="571500" indent="-342900">
              <a:buFont typeface="+mj-lt"/>
              <a:buAutoNum type="arabicPeriod"/>
              <a:defRPr lang="en-US" sz="18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30A4DEF6-D0A5-424B-A38E-B8028C0E0D08}" type="datetime1">
              <a:rPr lang="en-US" smtClean="0"/>
              <a:t>11/12/2025</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F06406B2-3637-5849-867E-A0ADC9D9DDA5}"/>
              </a:ext>
            </a:extLst>
          </p:cNvPr>
          <p:cNvCxnSpPr>
            <a:cxnSpLocks/>
          </p:cNvCxnSpPr>
          <p:nvPr/>
        </p:nvCxnSpPr>
        <p:spPr>
          <a:xfrm flipH="1">
            <a:off x="0" y="1822345"/>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126687"/>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2">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58E6B6D-2F30-4BA9-2B55-62940E3BFCA3}"/>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1118941"/>
            <a:ext cx="6565392" cy="5200516"/>
          </a:xfrm>
        </p:spPr>
        <p:txBody>
          <a:bodyPr anchor="b">
            <a:normAutofit/>
          </a:bodyPr>
          <a:lstStyle>
            <a:lvl1pPr>
              <a:lnSpc>
                <a:spcPct val="80000"/>
              </a:lnSpc>
              <a:defRPr sz="8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857689" y="532759"/>
            <a:ext cx="3877110" cy="5463437"/>
          </a:xfrm>
        </p:spPr>
        <p:txBody>
          <a:bodyPr vert="horz" lIns="91440" tIns="45720" rIns="91440" bIns="45720" rtlCol="0">
            <a:normAutofit/>
          </a:bodyPr>
          <a:lstStyle>
            <a:lvl1pPr marL="457200" indent="-457200">
              <a:buFont typeface="+mj-lt"/>
              <a:buAutoNum type="arabicPeriod"/>
              <a:defRPr lang="en-US" sz="1800" dirty="0">
                <a:solidFill>
                  <a:schemeClr val="tx2"/>
                </a:solidFill>
              </a:defRPr>
            </a:lvl1pPr>
            <a:lvl2pPr marL="571500" indent="-342900">
              <a:buFont typeface="+mj-lt"/>
              <a:buAutoNum type="arabicPeriod"/>
              <a:defRPr lang="en-US" sz="16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AC46AD62-1AB6-4EFB-8DBD-6D00C7B465F9}" type="datetime1">
              <a:rPr lang="en-US" smtClean="0"/>
              <a:t>11/12/2025</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5DD64E6-257D-65B2-D2A7-6A1002E1E580}"/>
              </a:ext>
            </a:extLst>
          </p:cNvPr>
          <p:cNvCxnSpPr>
            <a:cxnSpLocks/>
          </p:cNvCxnSpPr>
          <p:nvPr/>
        </p:nvCxnSpPr>
        <p:spPr>
          <a:xfrm>
            <a:off x="740049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5767442"/>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with Picture">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0D0A563-F018-FFF1-B911-D69E42CEEAA5}"/>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463362"/>
            <a:ext cx="11130279" cy="1162632"/>
          </a:xfrm>
        </p:spPr>
        <p:txBody>
          <a:bodyPr anchor="ctr">
            <a:normAutofit/>
          </a:bodyPr>
          <a:lstStyle>
            <a:lvl1pPr>
              <a:defRPr sz="7200" cap="all" baseline="0">
                <a:solidFill>
                  <a:schemeClr val="accent1"/>
                </a:solidFill>
              </a:defRPr>
            </a:lvl1pPr>
          </a:lstStyle>
          <a:p>
            <a:r>
              <a:rPr lang="en-US"/>
              <a:t>Click to edit Master title style</a:t>
            </a:r>
            <a:endParaRPr lang="en-US" dirty="0"/>
          </a:p>
        </p:txBody>
      </p:sp>
      <p:sp>
        <p:nvSpPr>
          <p:cNvPr id="8" name="Picture Placeholder 7">
            <a:extLst>
              <a:ext uri="{FF2B5EF4-FFF2-40B4-BE49-F238E27FC236}">
                <a16:creationId xmlns:a16="http://schemas.microsoft.com/office/drawing/2014/main" id="{5DA2B1BE-7DDF-C8B4-6A46-21B5A0257D08}"/>
              </a:ext>
            </a:extLst>
          </p:cNvPr>
          <p:cNvSpPr>
            <a:spLocks noGrp="1"/>
          </p:cNvSpPr>
          <p:nvPr>
            <p:ph type="pic" sz="quarter" idx="14" hasCustomPrompt="1"/>
          </p:nvPr>
        </p:nvSpPr>
        <p:spPr>
          <a:xfrm>
            <a:off x="-8364" y="1830708"/>
            <a:ext cx="5321063" cy="456392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846552" y="2191025"/>
            <a:ext cx="5733156" cy="3894807"/>
          </a:xfrm>
        </p:spPr>
        <p:txBody>
          <a:bodyPr vert="horz" lIns="91440" tIns="45720" rIns="91440" bIns="45720" rtlCol="0">
            <a:normAutofit/>
          </a:bodyPr>
          <a:lstStyle>
            <a:lvl1pPr marL="457200" indent="-457200">
              <a:buFont typeface="+mj-lt"/>
              <a:buAutoNum type="arabicPeriod"/>
              <a:defRPr lang="en-US" sz="2000" dirty="0">
                <a:solidFill>
                  <a:schemeClr val="tx2"/>
                </a:solidFill>
              </a:defRPr>
            </a:lvl1pPr>
            <a:lvl2pPr marL="571500" indent="-342900">
              <a:buFont typeface="+mj-lt"/>
              <a:buAutoNum type="arabicPeriod"/>
              <a:defRPr lang="en-US" sz="18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2B09C6DF-0139-4F07-BF9C-4309D0C9DCA6}" type="datetime1">
              <a:rPr lang="en-US" smtClean="0"/>
              <a:t>11/12/2025</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F06406B2-3637-5849-867E-A0ADC9D9DDA5}"/>
              </a:ext>
            </a:extLst>
          </p:cNvPr>
          <p:cNvCxnSpPr>
            <a:cxnSpLocks/>
          </p:cNvCxnSpPr>
          <p:nvPr/>
        </p:nvCxnSpPr>
        <p:spPr>
          <a:xfrm flipH="1">
            <a:off x="0" y="1822345"/>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5DD64E6-257D-65B2-D2A7-6A1002E1E580}"/>
              </a:ext>
            </a:extLst>
          </p:cNvPr>
          <p:cNvCxnSpPr>
            <a:cxnSpLocks/>
          </p:cNvCxnSpPr>
          <p:nvPr/>
        </p:nvCxnSpPr>
        <p:spPr>
          <a:xfrm>
            <a:off x="5321065" y="1822345"/>
            <a:ext cx="0" cy="5035655"/>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9607881"/>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2919167" y="860128"/>
            <a:ext cx="6353666" cy="1711083"/>
          </a:xfrm>
        </p:spPr>
        <p:txBody>
          <a:bodyPr anchor="b">
            <a:normAutofit/>
          </a:bodyPr>
          <a:lstStyle>
            <a:lvl1pPr algn="ctr">
              <a:defRPr sz="32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3306618" y="3155112"/>
            <a:ext cx="5578764" cy="2442120"/>
          </a:xfrm>
        </p:spPr>
        <p:txBody>
          <a:bodyPr anchor="t"/>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BF50FAFF-A1AC-4B36-A522-D3A2BD4C7FC3}"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2682F24D-05C9-B6C7-3A94-C06130BFE9B2}"/>
              </a:ext>
            </a:extLst>
          </p:cNvPr>
          <p:cNvCxnSpPr>
            <a:cxnSpLocks/>
          </p:cNvCxnSpPr>
          <p:nvPr/>
        </p:nvCxnSpPr>
        <p:spPr>
          <a:xfrm flipH="1">
            <a:off x="0" y="278317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2932239"/>
      </p:ext>
    </p:extLst>
  </p:cSld>
  <p:clrMapOvr>
    <a:masterClrMapping/>
  </p:clrMapOvr>
  <p:transition advTm="10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3494711" y="845617"/>
            <a:ext cx="5897862" cy="143633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3494711" y="2910484"/>
            <a:ext cx="5897862" cy="30663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4267E660-7124-4C3A-8AAA-B41D80ACF1A9}"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5" name="Straight Connector 14">
            <a:extLst>
              <a:ext uri="{FF2B5EF4-FFF2-40B4-BE49-F238E27FC236}">
                <a16:creationId xmlns:a16="http://schemas.microsoft.com/office/drawing/2014/main" id="{A1AB0C69-C415-7A7B-376B-69AA51CE6A5E}"/>
              </a:ext>
            </a:extLst>
          </p:cNvPr>
          <p:cNvCxnSpPr>
            <a:cxnSpLocks/>
          </p:cNvCxnSpPr>
          <p:nvPr/>
        </p:nvCxnSpPr>
        <p:spPr>
          <a:xfrm flipH="1">
            <a:off x="0" y="253652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CFDABE4-7855-701A-F892-8CE2C6CE02A5}"/>
              </a:ext>
            </a:extLst>
          </p:cNvPr>
          <p:cNvCxnSpPr>
            <a:cxnSpLocks/>
          </p:cNvCxnSpPr>
          <p:nvPr/>
        </p:nvCxnSpPr>
        <p:spPr>
          <a:xfrm>
            <a:off x="3019559"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879640"/>
      </p:ext>
    </p:extLst>
  </p:cSld>
  <p:clrMapOvr>
    <a:masterClrMapping/>
  </p:clrMapOvr>
  <p:transition advTm="10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1299"/>
            <a:ext cx="3689927" cy="1486906"/>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904515" y="2780147"/>
            <a:ext cx="6567049" cy="33598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F2F4876-ABF6-46E9-AABB-9093F4FF9830}"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4BF5C1EC-3A2D-2E51-65A6-6155B3776C4A}"/>
              </a:ext>
            </a:extLst>
          </p:cNvPr>
          <p:cNvCxnSpPr>
            <a:cxnSpLocks/>
          </p:cNvCxnSpPr>
          <p:nvPr/>
        </p:nvCxnSpPr>
        <p:spPr>
          <a:xfrm flipH="1">
            <a:off x="0" y="239797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97FEE4-9B7E-CE58-4AA3-EC6E3E1861F3}"/>
              </a:ext>
            </a:extLst>
          </p:cNvPr>
          <p:cNvCxnSpPr>
            <a:cxnSpLocks/>
          </p:cNvCxnSpPr>
          <p:nvPr/>
        </p:nvCxnSpPr>
        <p:spPr>
          <a:xfrm>
            <a:off x="446924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5006290"/>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guide id="3" pos="3360">
          <p15:clr>
            <a:srgbClr val="FBAE40"/>
          </p15:clr>
        </p15:guide>
        <p15:guide id="4" pos="2928">
          <p15:clr>
            <a:srgbClr val="FBAE40"/>
          </p15:clr>
        </p15:guide>
        <p15:guide id="5" pos="4752">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1163119"/>
            <a:ext cx="4152377" cy="3434657"/>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824602" y="1153691"/>
            <a:ext cx="5496988" cy="4568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4D7CF1F-58DF-43AF-921D-9C5F21D87011}"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0" name="Straight Connector 9">
            <a:extLst>
              <a:ext uri="{FF2B5EF4-FFF2-40B4-BE49-F238E27FC236}">
                <a16:creationId xmlns:a16="http://schemas.microsoft.com/office/drawing/2014/main" id="{E151E503-5C8D-3CDA-5CC2-A56B4F2A619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BEA2129-EA91-4982-7EB1-1F590E56CA3B}"/>
              </a:ext>
            </a:extLst>
          </p:cNvPr>
          <p:cNvCxnSpPr>
            <a:cxnSpLocks/>
          </p:cNvCxnSpPr>
          <p:nvPr/>
        </p:nvCxnSpPr>
        <p:spPr>
          <a:xfrm>
            <a:off x="532310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5597842"/>
      </p:ext>
    </p:extLst>
  </p:cSld>
  <p:clrMapOvr>
    <a:masterClrMapping/>
  </p:clrMapOvr>
  <p:transition advTm="10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0473"/>
            <a:ext cx="3664107" cy="3864052"/>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270349" y="720473"/>
            <a:ext cx="6309360" cy="5303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F9649F7-D424-4C48-9F1A-F9E6A6464624}"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A6AC6891-86BE-FF41-E94E-AB97BFFB2322}"/>
              </a:ext>
            </a:extLst>
          </p:cNvPr>
          <p:cNvCxnSpPr>
            <a:cxnSpLocks/>
          </p:cNvCxnSpPr>
          <p:nvPr/>
        </p:nvCxnSpPr>
        <p:spPr>
          <a:xfrm>
            <a:off x="464346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151E503-5C8D-3CDA-5CC2-A56B4F2A619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9616684"/>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0473"/>
            <a:ext cx="3280573" cy="3864052"/>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662388" y="720473"/>
            <a:ext cx="7072408"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28057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FF038B1-676A-4930-9A2B-D361CEEB3399}"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A6AC6891-86BE-FF41-E94E-AB97BFFB2322}"/>
              </a:ext>
            </a:extLst>
          </p:cNvPr>
          <p:cNvCxnSpPr>
            <a:cxnSpLocks/>
          </p:cNvCxnSpPr>
          <p:nvPr/>
        </p:nvCxnSpPr>
        <p:spPr>
          <a:xfrm>
            <a:off x="4140231"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151E503-5C8D-3CDA-5CC2-A56B4F2A619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1444190"/>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911995" y="559483"/>
            <a:ext cx="6825541" cy="1009652"/>
          </a:xfrm>
        </p:spPr>
        <p:txBody>
          <a:bodyPr anchor="b"/>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
            <a:ext cx="4421943"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911994" y="2083837"/>
            <a:ext cx="6825545" cy="4032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811448"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520E1D3-9897-4F62-B20F-820B96903029}"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423739"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4425535" y="1810995"/>
            <a:ext cx="7750205"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0574463"/>
      </p:ext>
    </p:extLst>
  </p:cSld>
  <p:clrMapOvr>
    <a:masterClrMapping/>
  </p:clrMapOvr>
  <p:transition advTm="10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1" y="557784"/>
            <a:ext cx="6781799" cy="1009652"/>
          </a:xfrm>
        </p:spPr>
        <p:txBody>
          <a:bodyPr anchor="b"/>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2084832"/>
            <a:ext cx="6781800" cy="4032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7758244" y="1"/>
            <a:ext cx="4441796"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7910969-82E1-4DC2-8A32-95F8999F3C79}"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775020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10512"/>
            <a:ext cx="7750205"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4503449"/>
      </p:ext>
    </p:extLst>
  </p:cSld>
  <p:clrMapOvr>
    <a:masterClrMapping/>
  </p:clrMapOvr>
  <p:transition advTm="10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472644" y="669386"/>
            <a:ext cx="7231413" cy="1005840"/>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8994" y="-5468"/>
            <a:ext cx="4011836"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472644" y="1812385"/>
            <a:ext cx="7231407" cy="4423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408011"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FDCD3FE-7D00-42C8-AAA1-7B40C480DCD1}"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00921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2851215"/>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680728"/>
            <a:ext cx="7281067" cy="100584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1823728"/>
            <a:ext cx="7281061" cy="4423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8195489" y="-6369"/>
            <a:ext cx="3996512"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EBE49B79-F7D7-4EC9-B39C-00EEEABA80A1}"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818828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2623753"/>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5365423" y="678485"/>
            <a:ext cx="6369370" cy="1005840"/>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8466"/>
            <a:ext cx="4886539"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373890" y="1821484"/>
            <a:ext cx="6360897" cy="42921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0179C259-8124-4DF9-9476-1C574CC8A380}"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89081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6661656"/>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678485"/>
            <a:ext cx="6369370" cy="100584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1821484"/>
            <a:ext cx="6360897" cy="42921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7277100" y="-8466"/>
            <a:ext cx="4914895"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30DCB73-7DFF-41E9-94AE-03DDC0983D5F}"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727000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9437874"/>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8191500" y="458144"/>
            <a:ext cx="3433926" cy="1681551"/>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0"/>
            <a:ext cx="7722292"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8191500" y="2276856"/>
            <a:ext cx="3433926" cy="37856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41D76A9E-247B-42FF-94A5-087CF9B29B6E}"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A67EAFE-BA64-2156-9780-AA400F6F3026}"/>
              </a:ext>
            </a:extLst>
          </p:cNvPr>
          <p:cNvCxnSpPr>
            <a:cxnSpLocks/>
          </p:cNvCxnSpPr>
          <p:nvPr/>
        </p:nvCxnSpPr>
        <p:spPr>
          <a:xfrm>
            <a:off x="772735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8987023"/>
      </p:ext>
    </p:extLst>
  </p:cSld>
  <p:clrMapOvr>
    <a:masterClrMapping/>
  </p:clrMapOvr>
  <p:transition advTm="10000">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458145"/>
            <a:ext cx="4000497" cy="16797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2272880"/>
            <a:ext cx="4000497" cy="3789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4853323" y="0"/>
            <a:ext cx="7338676"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400050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216F4089-B0B8-4924-B485-08424C78200C}"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849331"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319024"/>
      </p:ext>
    </p:extLst>
  </p:cSld>
  <p:clrMapOvr>
    <a:masterClrMapping/>
  </p:clrMapOvr>
  <p:transition advTm="10000">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7739922" y="458144"/>
            <a:ext cx="3909536" cy="1485873"/>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0"/>
            <a:ext cx="7268396"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7739922" y="2463789"/>
            <a:ext cx="3909534" cy="35610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4E58CB80-2CED-4065-90C6-0999AD9EE7FC}"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A67EAFE-BA64-2156-9780-AA400F6F3026}"/>
              </a:ext>
            </a:extLst>
          </p:cNvPr>
          <p:cNvCxnSpPr>
            <a:cxnSpLocks/>
          </p:cNvCxnSpPr>
          <p:nvPr/>
        </p:nvCxnSpPr>
        <p:spPr>
          <a:xfrm>
            <a:off x="727134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54F2342-86AA-3EA4-EB3B-2DB8D68315E6}"/>
              </a:ext>
            </a:extLst>
          </p:cNvPr>
          <p:cNvCxnSpPr>
            <a:cxnSpLocks/>
          </p:cNvCxnSpPr>
          <p:nvPr/>
        </p:nvCxnSpPr>
        <p:spPr>
          <a:xfrm flipH="1">
            <a:off x="7227420" y="2212509"/>
            <a:ext cx="493532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0122872"/>
      </p:ext>
    </p:extLst>
  </p:cSld>
  <p:clrMapOvr>
    <a:masterClrMapping/>
  </p:clrMapOvr>
  <p:transition advTm="10000">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8664673" y="586591"/>
            <a:ext cx="2915036" cy="1600279"/>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0"/>
            <a:ext cx="8186508"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8664673" y="2714536"/>
            <a:ext cx="2915038" cy="32271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7E374A5-F4AA-48A6-9C78-6905B67B6273}"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0E6711F-CD71-AB46-003C-BE1DB3B8E841}"/>
              </a:ext>
            </a:extLst>
          </p:cNvPr>
          <p:cNvCxnSpPr>
            <a:cxnSpLocks/>
          </p:cNvCxnSpPr>
          <p:nvPr/>
        </p:nvCxnSpPr>
        <p:spPr>
          <a:xfrm>
            <a:off x="818776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D5807C1-3535-030D-D48C-9F2B70401B10}"/>
              </a:ext>
            </a:extLst>
          </p:cNvPr>
          <p:cNvCxnSpPr>
            <a:cxnSpLocks/>
          </p:cNvCxnSpPr>
          <p:nvPr/>
        </p:nvCxnSpPr>
        <p:spPr>
          <a:xfrm flipH="1">
            <a:off x="8186508" y="2443138"/>
            <a:ext cx="4005492"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3633686"/>
      </p:ext>
    </p:extLst>
  </p:cSld>
  <p:clrMapOvr>
    <a:masterClrMapping/>
  </p:clrMapOvr>
  <p:transition advTm="10000">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5036986"/>
            <a:ext cx="3985579" cy="1397477"/>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8965"/>
            <a:ext cx="12191999" cy="476781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203180" y="5054245"/>
            <a:ext cx="6376529" cy="1319832"/>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0435D1F-FAB0-4D9D-B7BF-490C90B8E5BE}"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0493C13E-01BF-7326-0714-59845741BBF3}"/>
              </a:ext>
            </a:extLst>
          </p:cNvPr>
          <p:cNvCxnSpPr>
            <a:cxnSpLocks/>
          </p:cNvCxnSpPr>
          <p:nvPr/>
        </p:nvCxnSpPr>
        <p:spPr>
          <a:xfrm flipH="1">
            <a:off x="0" y="4759186"/>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7B245A6F-9312-AEBD-1066-A68010EEF5A3}"/>
              </a:ext>
            </a:extLst>
          </p:cNvPr>
          <p:cNvCxnSpPr>
            <a:cxnSpLocks/>
          </p:cNvCxnSpPr>
          <p:nvPr/>
        </p:nvCxnSpPr>
        <p:spPr>
          <a:xfrm>
            <a:off x="4724925" y="4758846"/>
            <a:ext cx="0" cy="2099154"/>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4681585"/>
      </p:ext>
    </p:extLst>
  </p:cSld>
  <p:clrMapOvr>
    <a:masterClrMapping/>
  </p:clrMapOvr>
  <p:transition advTm="1000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3959530"/>
            <a:ext cx="3512409" cy="2199864"/>
          </a:xfrm>
        </p:spPr>
        <p:txBody>
          <a:bodyPr anchor="t"/>
          <a:lstStyle/>
          <a:p>
            <a:r>
              <a:rPr lang="en-US"/>
              <a:t>Click to edit Master title style</a:t>
            </a:r>
            <a:endParaRPr lang="en-US" dirty="0"/>
          </a:p>
        </p:txBody>
      </p:sp>
      <p:sp>
        <p:nvSpPr>
          <p:cNvPr id="15" name="Picture Placeholder 14">
            <a:extLst>
              <a:ext uri="{FF2B5EF4-FFF2-40B4-BE49-F238E27FC236}">
                <a16:creationId xmlns:a16="http://schemas.microsoft.com/office/drawing/2014/main" id="{3B441162-7125-E1E0-1B82-FCC1AB84227E}"/>
              </a:ext>
            </a:extLst>
          </p:cNvPr>
          <p:cNvSpPr>
            <a:spLocks noGrp="1"/>
          </p:cNvSpPr>
          <p:nvPr>
            <p:ph type="pic" sz="quarter" idx="13" hasCustomPrompt="1"/>
          </p:nvPr>
        </p:nvSpPr>
        <p:spPr>
          <a:xfrm>
            <a:off x="-857" y="-1"/>
            <a:ext cx="12192000" cy="364897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723613" y="3959529"/>
            <a:ext cx="7011183" cy="236954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1" y="6445997"/>
            <a:ext cx="3543299"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F3C6F935-567A-4AB6-A4C6-B3A3054E8F97}"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2FF81FBD-8D67-B5E4-E22E-74E98EF89F80}"/>
              </a:ext>
            </a:extLst>
          </p:cNvPr>
          <p:cNvCxnSpPr>
            <a:cxnSpLocks/>
          </p:cNvCxnSpPr>
          <p:nvPr/>
        </p:nvCxnSpPr>
        <p:spPr>
          <a:xfrm>
            <a:off x="4290210" y="3648976"/>
            <a:ext cx="0" cy="3209024"/>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8892870-1B48-2935-21E8-3BC6F474C661}"/>
              </a:ext>
            </a:extLst>
          </p:cNvPr>
          <p:cNvCxnSpPr>
            <a:cxnSpLocks/>
          </p:cNvCxnSpPr>
          <p:nvPr/>
        </p:nvCxnSpPr>
        <p:spPr>
          <a:xfrm flipH="1">
            <a:off x="-857" y="3654706"/>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3141938"/>
      </p:ext>
    </p:extLst>
  </p:cSld>
  <p:clrMapOvr>
    <a:masterClrMapping/>
  </p:clrMapOvr>
  <p:transition advTm="10000">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451413"/>
            <a:ext cx="3511296" cy="1645744"/>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727448" y="451414"/>
            <a:ext cx="7013448" cy="221517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1" y="2746159"/>
            <a:ext cx="3543299"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a:xfrm>
            <a:off x="9737594" y="2746159"/>
            <a:ext cx="1842115" cy="365125"/>
          </a:xfrm>
        </p:spPr>
        <p:txBody>
          <a:bodyPr/>
          <a:lstStyle/>
          <a:p>
            <a:fld id="{BF100A10-24AF-407C-B97C-359EEB8D1EF0}"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a:xfrm>
            <a:off x="11734800" y="2746159"/>
            <a:ext cx="457200" cy="365125"/>
          </a:xfrm>
        </p:spPr>
        <p:txBody>
          <a:bodyPr/>
          <a:lstStyle/>
          <a:p>
            <a:fld id="{DDF60B60-82CA-4BB9-BA6E-A62FADF2374B}" type="slidenum">
              <a:rPr lang="en-US" smtClean="0"/>
              <a:t>‹#›</a:t>
            </a:fld>
            <a:endParaRPr lang="en-US" dirty="0"/>
          </a:p>
        </p:txBody>
      </p:sp>
      <p:sp>
        <p:nvSpPr>
          <p:cNvPr id="15" name="Picture Placeholder 14">
            <a:extLst>
              <a:ext uri="{FF2B5EF4-FFF2-40B4-BE49-F238E27FC236}">
                <a16:creationId xmlns:a16="http://schemas.microsoft.com/office/drawing/2014/main" id="{3B441162-7125-E1E0-1B82-FCC1AB84227E}"/>
              </a:ext>
            </a:extLst>
          </p:cNvPr>
          <p:cNvSpPr>
            <a:spLocks noGrp="1"/>
          </p:cNvSpPr>
          <p:nvPr>
            <p:ph type="pic" sz="quarter" idx="13" hasCustomPrompt="1"/>
          </p:nvPr>
        </p:nvSpPr>
        <p:spPr>
          <a:xfrm>
            <a:off x="0" y="3182112"/>
            <a:ext cx="12191143" cy="3675888"/>
          </a:xfrm>
          <a:blipFill dpi="0" rotWithShape="1">
            <a:blip r:embed="rId2">
              <a:alphaModFix amt="80000"/>
            </a:blip>
            <a:srcRect/>
            <a:stretch>
              <a:fillRect/>
            </a:stretch>
          </a:blipFill>
        </p:spPr>
        <p:txBody>
          <a:bodyPr/>
          <a:lstStyle>
            <a:lvl1pPr marL="0" indent="0">
              <a:buNone/>
              <a:defRPr/>
            </a:lvl1pPr>
          </a:lstStyle>
          <a:p>
            <a:r>
              <a:rPr lang="en-US" dirty="0"/>
              <a:t> </a:t>
            </a:r>
          </a:p>
        </p:txBody>
      </p:sp>
      <p:cxnSp>
        <p:nvCxnSpPr>
          <p:cNvPr id="7" name="Straight Connector 6">
            <a:extLst>
              <a:ext uri="{FF2B5EF4-FFF2-40B4-BE49-F238E27FC236}">
                <a16:creationId xmlns:a16="http://schemas.microsoft.com/office/drawing/2014/main" id="{78892870-1B48-2935-21E8-3BC6F474C661}"/>
              </a:ext>
            </a:extLst>
          </p:cNvPr>
          <p:cNvCxnSpPr>
            <a:cxnSpLocks/>
          </p:cNvCxnSpPr>
          <p:nvPr/>
        </p:nvCxnSpPr>
        <p:spPr>
          <a:xfrm flipH="1">
            <a:off x="-857" y="3174990"/>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12E0C665-CD78-E346-994A-0AC535ACCC98}"/>
              </a:ext>
            </a:extLst>
          </p:cNvPr>
          <p:cNvCxnSpPr>
            <a:cxnSpLocks/>
          </p:cNvCxnSpPr>
          <p:nvPr/>
        </p:nvCxnSpPr>
        <p:spPr>
          <a:xfrm>
            <a:off x="4288536" y="0"/>
            <a:ext cx="0" cy="3182112"/>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0402115"/>
      </p:ext>
    </p:extLst>
  </p:cSld>
  <p:clrMapOvr>
    <a:masterClrMapping/>
  </p:clrMapOvr>
  <p:transition advTm="10000">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681037"/>
            <a:ext cx="11277596" cy="1009652"/>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1" y="2098467"/>
            <a:ext cx="4415882" cy="40784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5332581" y="1829880"/>
            <a:ext cx="6863265" cy="4566088"/>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8ED1D8B-0329-44CA-97BE-DA70811A8630}"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5326714" y="1825625"/>
            <a:ext cx="0" cy="5032375"/>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25625"/>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39AB141-EFC4-A843-71E7-C52C8709BA26}"/>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9368480"/>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681037"/>
            <a:ext cx="11277595" cy="1009652"/>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2098467"/>
            <a:ext cx="6802582" cy="4032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7756147" y="1829880"/>
            <a:ext cx="4441796" cy="4566088"/>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98621EB5-723F-4AD6-AEC4-D406AB116579}"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7750205" y="1825625"/>
            <a:ext cx="0" cy="5032375"/>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25625"/>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39AB141-EFC4-A843-71E7-C52C8709BA26}"/>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7816391"/>
      </p:ext>
    </p:extLst>
  </p:cSld>
  <p:clrMapOvr>
    <a:masterClrMapping/>
  </p:clrMapOvr>
  <p:transition advTm="10000">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377072"/>
            <a:ext cx="4958078" cy="1225485"/>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842182"/>
            <a:ext cx="5758172" cy="454645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6176142" y="377072"/>
            <a:ext cx="5558655" cy="57974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EA0A916D-ECC1-407F-9384-347E5A5D7944}"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575817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42182"/>
            <a:ext cx="5758174"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9595410"/>
      </p:ext>
    </p:extLst>
  </p:cSld>
  <p:clrMapOvr>
    <a:masterClrMapping/>
  </p:clrMapOvr>
  <p:transition advTm="10000">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377072"/>
            <a:ext cx="4000500" cy="1225485"/>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847087"/>
            <a:ext cx="4922517" cy="4544568"/>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438534" y="377072"/>
            <a:ext cx="6141175" cy="57974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7B79CB6-58B7-4AEB-BE2A-306450DBAD2A}"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49497"/>
            <a:ext cx="4648195"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4922519"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0135734"/>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1" y="4407360"/>
            <a:ext cx="3543299" cy="1732820"/>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1" y="466598"/>
            <a:ext cx="4460008" cy="3601433"/>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892635" y="788704"/>
            <a:ext cx="6730614" cy="53858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54330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D924D50-69B4-493C-AABF-53036A8D79F6}" type="datetime1">
              <a:rPr lang="en-US" smtClean="0"/>
              <a:t>11/12/2025</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4068031"/>
            <a:ext cx="4460008"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446000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D58D1-F636-9620-582E-41FBB707092B}"/>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896676"/>
      </p:ext>
    </p:extLst>
  </p:cSld>
  <p:clrMapOvr>
    <a:masterClrMapping/>
  </p:clrMapOvr>
  <p:transition advTm="10000">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91F6A87-CC7B-D4BD-1F6A-C3948971C39D}"/>
              </a:ext>
            </a:extLst>
          </p:cNvPr>
          <p:cNvSpPr/>
          <p:nvPr/>
        </p:nvSpPr>
        <p:spPr>
          <a:xfrm>
            <a:off x="0" y="0"/>
            <a:ext cx="12192000" cy="6858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1188720" y="5264780"/>
            <a:ext cx="9811512" cy="1097280"/>
          </a:xfrm>
        </p:spPr>
        <p:txBody>
          <a:bodyPr vert="horz" lIns="91440" tIns="45720" rIns="91440" bIns="45720" rtlCol="0" anchor="ctr">
            <a:normAutofit/>
          </a:bodyPr>
          <a:lstStyle>
            <a:lvl1pPr algn="ctr">
              <a:lnSpc>
                <a:spcPct val="110000"/>
              </a:lnSpc>
              <a:defRPr lang="en-US" sz="2800" cap="all" spc="100" baseline="0" dirty="0">
                <a:solidFill>
                  <a:schemeClr val="tx2">
                    <a:lumMod val="90000"/>
                  </a:schemeClr>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493776" y="676656"/>
            <a:ext cx="11201400" cy="4206240"/>
          </a:xfrm>
        </p:spPr>
        <p:txBody>
          <a:bodyPr vert="horz" lIns="91440" tIns="45720" rIns="91440" bIns="45720" rtlCol="0" anchor="b">
            <a:normAutofit/>
          </a:bodyPr>
          <a:lstStyle>
            <a:lvl1pPr marL="0" indent="0" algn="ctr">
              <a:lnSpc>
                <a:spcPct val="90000"/>
              </a:lnSpc>
              <a:spcBef>
                <a:spcPts val="0"/>
              </a:spcBef>
              <a:buNone/>
              <a:defRPr lang="en-US" sz="27800" dirty="0">
                <a:solidFill>
                  <a:schemeClr val="tx2">
                    <a:lumMod val="90000"/>
                  </a:schemeClr>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4AC8F0CD-CD54-4D81-AA2E-F53EC757E087}" type="datetime1">
              <a:rPr lang="en-US" smtClean="0"/>
              <a:t>11/12/2025</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0" name="Straight Connector 9">
            <a:extLst>
              <a:ext uri="{FF2B5EF4-FFF2-40B4-BE49-F238E27FC236}">
                <a16:creationId xmlns:a16="http://schemas.microsoft.com/office/drawing/2014/main" id="{85ADE133-B5D6-A1C0-6BC9-C723D008EC0E}"/>
              </a:ext>
            </a:extLst>
          </p:cNvPr>
          <p:cNvCxnSpPr>
            <a:cxnSpLocks/>
          </p:cNvCxnSpPr>
          <p:nvPr/>
        </p:nvCxnSpPr>
        <p:spPr>
          <a:xfrm flipH="1">
            <a:off x="0" y="501866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8389604"/>
      </p:ext>
    </p:extLst>
  </p:cSld>
  <p:clrMapOvr>
    <a:overrideClrMapping bg1="dk1" tx1="lt1" bg2="dk2" tx2="lt2" accent1="accent1" accent2="accent2" accent3="accent3" accent4="accent4" accent5="accent5" accent6="accent6" hlink="hlink" folHlink="folHlink"/>
  </p:clrMapOvr>
  <p:transition advTm="10000">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2">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EF9816A-24DB-A6D2-3F39-E78DC5E1C26D}"/>
              </a:ext>
            </a:extLst>
          </p:cNvPr>
          <p:cNvSpPr/>
          <p:nvPr/>
        </p:nvSpPr>
        <p:spPr>
          <a:xfrm>
            <a:off x="0" y="0"/>
            <a:ext cx="12192000" cy="6858000"/>
          </a:xfrm>
          <a:prstGeom prst="rect">
            <a:avLst/>
          </a:prstGeom>
          <a:solidFill>
            <a:schemeClr val="accent2">
              <a:alpha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806196" y="5248656"/>
            <a:ext cx="10579608" cy="896112"/>
          </a:xfrm>
        </p:spPr>
        <p:txBody>
          <a:bodyPr vert="horz" lIns="91440" tIns="45720" rIns="91440" bIns="45720" rtlCol="0" anchor="ctr">
            <a:normAutofit/>
          </a:bodyPr>
          <a:lstStyle>
            <a:lvl1pPr algn="ctr">
              <a:lnSpc>
                <a:spcPct val="110000"/>
              </a:lnSpc>
              <a:defRPr lang="en-US" sz="2400" cap="all" spc="200" baseline="0" dirty="0">
                <a:solidFill>
                  <a:schemeClr val="accent4">
                    <a:lumMod val="75000"/>
                  </a:schemeClr>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495300" y="603504"/>
            <a:ext cx="11201400" cy="4206240"/>
          </a:xfrm>
        </p:spPr>
        <p:txBody>
          <a:bodyPr vert="horz" lIns="91440" tIns="45720" rIns="91440" bIns="45720" rtlCol="0" anchor="b">
            <a:normAutofit/>
          </a:bodyPr>
          <a:lstStyle>
            <a:lvl1pPr marL="0" indent="0" algn="ctr">
              <a:lnSpc>
                <a:spcPct val="90000"/>
              </a:lnSpc>
              <a:spcBef>
                <a:spcPts val="0"/>
              </a:spcBef>
              <a:buNone/>
              <a:defRPr lang="en-US" sz="27800" dirty="0">
                <a:solidFill>
                  <a:schemeClr val="accent4">
                    <a:lumMod val="75000"/>
                  </a:schemeClr>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357BF1D3-2990-4429-A9CB-0765BDF1B23D}" type="datetime1">
              <a:rPr lang="en-US" smtClean="0"/>
              <a:t>11/12/2025</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64C657CA-BC15-CFB3-68A2-CD405FBC42E3}"/>
              </a:ext>
            </a:extLst>
          </p:cNvPr>
          <p:cNvCxnSpPr>
            <a:cxnSpLocks/>
          </p:cNvCxnSpPr>
          <p:nvPr/>
        </p:nvCxnSpPr>
        <p:spPr>
          <a:xfrm flipH="1">
            <a:off x="0" y="5018669"/>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2258A7C-B0B2-E98B-CC50-E513F3F96778}"/>
              </a:ext>
            </a:extLst>
          </p:cNvPr>
          <p:cNvCxnSpPr>
            <a:cxnSpLocks/>
          </p:cNvCxnSpPr>
          <p:nvPr/>
        </p:nvCxnSpPr>
        <p:spPr>
          <a:xfrm flipH="1">
            <a:off x="0" y="639617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9390628"/>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FDE1DC1-9689-2EE3-E7BA-1B5865E69925}"/>
              </a:ext>
            </a:extLst>
          </p:cNvPr>
          <p:cNvSpPr/>
          <p:nvPr/>
        </p:nvSpPr>
        <p:spPr>
          <a:xfrm>
            <a:off x="0" y="0"/>
            <a:ext cx="12192000" cy="6858000"/>
          </a:xfrm>
          <a:prstGeom prst="rect">
            <a:avLst/>
          </a:prstGeom>
          <a:solidFill>
            <a:schemeClr val="accent2">
              <a:lumMod val="60000"/>
              <a:lumOff val="40000"/>
              <a:alpha val="9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1718209" y="5095152"/>
            <a:ext cx="8755582" cy="1397088"/>
          </a:xfrm>
        </p:spPr>
        <p:txBody>
          <a:bodyPr vert="horz" lIns="91440" tIns="45720" rIns="91440" bIns="45720" rtlCol="0" anchor="ctr">
            <a:normAutofit/>
          </a:bodyPr>
          <a:lstStyle>
            <a:lvl1pPr algn="ctr">
              <a:lnSpc>
                <a:spcPct val="120000"/>
              </a:lnSpc>
              <a:defRPr lang="en-US" sz="2600" cap="all" spc="100" baseline="0" dirty="0">
                <a:solidFill>
                  <a:schemeClr val="accent4"/>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915924" y="604476"/>
            <a:ext cx="10360152" cy="3886200"/>
          </a:xfrm>
        </p:spPr>
        <p:txBody>
          <a:bodyPr vert="horz" lIns="91440" tIns="45720" rIns="91440" bIns="45720" rtlCol="0" anchor="b">
            <a:normAutofit/>
          </a:bodyPr>
          <a:lstStyle>
            <a:lvl1pPr marL="0" indent="0" algn="ctr">
              <a:lnSpc>
                <a:spcPct val="90000"/>
              </a:lnSpc>
              <a:spcBef>
                <a:spcPts val="0"/>
              </a:spcBef>
              <a:buNone/>
              <a:defRPr lang="en-US" sz="26000" dirty="0">
                <a:solidFill>
                  <a:schemeClr val="accent4"/>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BE99BABC-AD7D-4A6D-A89B-3BB2921A5531}" type="datetime1">
              <a:rPr lang="en-US" smtClean="0"/>
              <a:t>11/12/2025</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C4E840B4-4A86-E59D-DE37-6D68E8998743}"/>
              </a:ext>
            </a:extLst>
          </p:cNvPr>
          <p:cNvCxnSpPr>
            <a:cxnSpLocks/>
          </p:cNvCxnSpPr>
          <p:nvPr/>
        </p:nvCxnSpPr>
        <p:spPr>
          <a:xfrm flipH="1">
            <a:off x="0" y="4800185"/>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74C1874-713F-9C70-0910-15468C71D94B}"/>
              </a:ext>
            </a:extLst>
          </p:cNvPr>
          <p:cNvCxnSpPr>
            <a:cxnSpLocks/>
          </p:cNvCxnSpPr>
          <p:nvPr/>
        </p:nvCxnSpPr>
        <p:spPr>
          <a:xfrm>
            <a:off x="4572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FE3C4BC-AB49-4B2D-6D76-2DB06F19B146}"/>
              </a:ext>
            </a:extLst>
          </p:cNvPr>
          <p:cNvCxnSpPr>
            <a:cxnSpLocks/>
          </p:cNvCxnSpPr>
          <p:nvPr/>
        </p:nvCxnSpPr>
        <p:spPr>
          <a:xfrm>
            <a:off x="117348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2190486"/>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2"/>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F5F8892-F2ED-BFCA-E7AB-85D6D27E4996}"/>
              </a:ext>
            </a:extLst>
          </p:cNvPr>
          <p:cNvSpPr/>
          <p:nvPr/>
        </p:nvSpPr>
        <p:spPr>
          <a:xfrm>
            <a:off x="0" y="0"/>
            <a:ext cx="12192000" cy="6858000"/>
          </a:xfrm>
          <a:prstGeom prst="rect">
            <a:avLst/>
          </a:prstGeom>
          <a:solidFill>
            <a:schemeClr val="accent2">
              <a:lumMod val="60000"/>
              <a:lumOff val="40000"/>
              <a:alpha val="9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457200" y="4809744"/>
            <a:ext cx="10817352" cy="1325880"/>
          </a:xfrm>
        </p:spPr>
        <p:txBody>
          <a:bodyPr vert="horz" lIns="91440" tIns="45720" rIns="91440" bIns="45720" rtlCol="0" anchor="ctr">
            <a:normAutofit/>
          </a:bodyPr>
          <a:lstStyle>
            <a:lvl1pPr>
              <a:lnSpc>
                <a:spcPct val="120000"/>
              </a:lnSpc>
              <a:defRPr lang="en-US" sz="2400" cap="all" spc="200" baseline="0" dirty="0">
                <a:solidFill>
                  <a:schemeClr val="tx2">
                    <a:alpha val="90000"/>
                  </a:schemeClr>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457200" y="603504"/>
            <a:ext cx="10817352" cy="3886200"/>
          </a:xfrm>
        </p:spPr>
        <p:txBody>
          <a:bodyPr vert="horz" lIns="91440" tIns="45720" rIns="91440" bIns="45720" rtlCol="0" anchor="b">
            <a:normAutofit/>
          </a:bodyPr>
          <a:lstStyle>
            <a:lvl1pPr marL="0" indent="0">
              <a:lnSpc>
                <a:spcPct val="90000"/>
              </a:lnSpc>
              <a:buNone/>
              <a:defRPr lang="en-US" sz="26000" dirty="0">
                <a:solidFill>
                  <a:schemeClr val="accent4"/>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651FE32A-A87D-4DC3-874C-FBD040896932}" type="datetime1">
              <a:rPr lang="en-US" smtClean="0"/>
              <a:t>11/12/2025</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FBC03FAC-E732-2A29-931B-DF10E16576A9}"/>
              </a:ext>
            </a:extLst>
          </p:cNvPr>
          <p:cNvCxnSpPr>
            <a:cxnSpLocks/>
          </p:cNvCxnSpPr>
          <p:nvPr/>
        </p:nvCxnSpPr>
        <p:spPr>
          <a:xfrm flipH="1">
            <a:off x="0" y="4567063"/>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22EAA9EA-F053-9082-1866-9E27466BAA2B}"/>
              </a:ext>
            </a:extLst>
          </p:cNvPr>
          <p:cNvCxnSpPr>
            <a:cxnSpLocks/>
          </p:cNvCxnSpPr>
          <p:nvPr/>
        </p:nvCxnSpPr>
        <p:spPr>
          <a:xfrm flipH="1">
            <a:off x="0" y="639617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4634D08-FFFD-5C50-9C95-E26621C9F10B}"/>
              </a:ext>
            </a:extLst>
          </p:cNvPr>
          <p:cNvCxnSpPr>
            <a:cxnSpLocks/>
          </p:cNvCxnSpPr>
          <p:nvPr/>
        </p:nvCxnSpPr>
        <p:spPr>
          <a:xfrm>
            <a:off x="117348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8991171"/>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5FB4D75-C478-D736-9A5A-B64DEA241030}"/>
              </a:ext>
            </a:extLst>
          </p:cNvPr>
          <p:cNvSpPr/>
          <p:nvPr/>
        </p:nvSpPr>
        <p:spPr>
          <a:xfrm>
            <a:off x="0" y="0"/>
            <a:ext cx="12192000" cy="6858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bg2"/>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693103" y="1493520"/>
            <a:ext cx="8805794" cy="3911600"/>
          </a:xfrm>
        </p:spPr>
        <p:txBody>
          <a:bodyPr anchor="ctr">
            <a:normAutofit/>
          </a:bodyPr>
          <a:lstStyle>
            <a:lvl1pPr marL="0" indent="0" algn="ctr">
              <a:lnSpc>
                <a:spcPct val="110000"/>
              </a:lnSpc>
              <a:buNone/>
              <a:defRPr sz="5400" b="0">
                <a:solidFill>
                  <a:schemeClr val="tx2"/>
                </a:solidFill>
                <a:latin typeface="+mj-lt"/>
              </a:defRPr>
            </a:lvl1pPr>
            <a:lvl2pPr marL="228600" indent="0" algn="ctr">
              <a:lnSpc>
                <a:spcPct val="110000"/>
              </a:lnSpc>
              <a:buNone/>
              <a:defRPr sz="4800" b="0">
                <a:solidFill>
                  <a:schemeClr val="tx2"/>
                </a:solidFill>
                <a:latin typeface="+mj-lt"/>
              </a:defRPr>
            </a:lvl2pPr>
            <a:lvl3pPr marL="457200" indent="0" algn="ctr">
              <a:lnSpc>
                <a:spcPct val="110000"/>
              </a:lnSpc>
              <a:buNone/>
              <a:defRPr sz="4400" b="0">
                <a:solidFill>
                  <a:schemeClr val="tx2"/>
                </a:solidFill>
                <a:latin typeface="+mj-lt"/>
              </a:defRPr>
            </a:lvl3pPr>
            <a:lvl4pPr marL="685800" indent="0" algn="ctr">
              <a:lnSpc>
                <a:spcPct val="110000"/>
              </a:lnSpc>
              <a:buNone/>
              <a:defRPr sz="4000" b="0">
                <a:solidFill>
                  <a:schemeClr val="tx2"/>
                </a:solidFill>
                <a:latin typeface="+mj-lt"/>
              </a:defRPr>
            </a:lvl4pPr>
            <a:lvl5pPr marL="914400" indent="0" algn="ctr">
              <a:lnSpc>
                <a:spcPct val="110000"/>
              </a:lnSpc>
              <a:buNone/>
              <a:defRPr sz="3600" b="0">
                <a:solidFill>
                  <a:schemeClr val="tx2"/>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E036278C-3666-418F-8843-DFD38DB3098D}" type="datetime1">
              <a:rPr lang="en-US" smtClean="0"/>
              <a:t>11/12/2025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6C547212-589F-3A5C-2FF7-4E576B86E3A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E2472-A2D0-B3C4-1592-E709B2EC9AD6}"/>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F95E0B8-C6C3-8095-D53F-FB618E39D7CE}"/>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AD2DF78-237E-1E21-906C-273460F55F55}"/>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6498314"/>
      </p:ext>
    </p:extLst>
  </p:cSld>
  <p:clrMapOvr>
    <a:overrideClrMapping bg1="dk1" tx1="lt1" bg2="dk2" tx2="lt2" accent1="accent1" accent2="accent2" accent3="accent3" accent4="accent4" accent5="accent5" accent6="accent6" hlink="hlink" folHlink="folHlink"/>
  </p:clrMapOvr>
  <p:transition advTm="10000">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Statement 2">
    <p:bg>
      <p:bgRef idx="1001">
        <a:schemeClr val="bg2"/>
      </p:bgRef>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EFC0D0B-DA30-766C-173E-0170DEC1DFE7}"/>
              </a:ext>
            </a:extLst>
          </p:cNvPr>
          <p:cNvSpPr/>
          <p:nvPr/>
        </p:nvSpPr>
        <p:spPr>
          <a:xfrm>
            <a:off x="0" y="0"/>
            <a:ext cx="12192000" cy="6858000"/>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bg2"/>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450676" y="1069677"/>
            <a:ext cx="9290649" cy="4744528"/>
          </a:xfrm>
        </p:spPr>
        <p:txBody>
          <a:bodyPr anchor="ctr">
            <a:normAutofit/>
          </a:bodyPr>
          <a:lstStyle>
            <a:lvl1pPr marL="0" indent="0" algn="ctr">
              <a:lnSpc>
                <a:spcPct val="120000"/>
              </a:lnSpc>
              <a:buNone/>
              <a:defRPr sz="4000" b="0" cap="all" spc="260" baseline="0">
                <a:solidFill>
                  <a:schemeClr val="tx2"/>
                </a:solidFill>
              </a:defRPr>
            </a:lvl1pPr>
            <a:lvl2pPr marL="228600" indent="0" algn="ctr">
              <a:lnSpc>
                <a:spcPct val="120000"/>
              </a:lnSpc>
              <a:buNone/>
              <a:defRPr sz="4000" b="0" cap="all" spc="260" baseline="0">
                <a:solidFill>
                  <a:schemeClr val="tx2"/>
                </a:solidFill>
              </a:defRPr>
            </a:lvl2pPr>
            <a:lvl3pPr marL="457200" indent="0" algn="ctr">
              <a:lnSpc>
                <a:spcPct val="120000"/>
              </a:lnSpc>
              <a:buNone/>
              <a:defRPr sz="4000" b="0" cap="all" spc="260" baseline="0">
                <a:solidFill>
                  <a:schemeClr val="tx2"/>
                </a:solidFill>
              </a:defRPr>
            </a:lvl3pPr>
            <a:lvl4pPr marL="685800" indent="0" algn="ctr">
              <a:lnSpc>
                <a:spcPct val="120000"/>
              </a:lnSpc>
              <a:buNone/>
              <a:defRPr sz="4000" b="0" cap="all" spc="260" baseline="0">
                <a:solidFill>
                  <a:schemeClr val="tx2"/>
                </a:solidFill>
              </a:defRPr>
            </a:lvl4pPr>
            <a:lvl5pPr marL="914400" indent="0" algn="ctr">
              <a:lnSpc>
                <a:spcPct val="120000"/>
              </a:lnSpc>
              <a:buNone/>
              <a:defRPr sz="4000" b="0" cap="all" spc="260" baseline="0">
                <a:solidFill>
                  <a:schemeClr val="tx2"/>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4E50C56A-CD5D-4BFA-97E5-381E40BD37FE}" type="datetime1">
              <a:rPr lang="en-US" smtClean="0"/>
              <a:t>11/12/2025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6D749579-0FDB-004C-88C7-AEAFA967138F}"/>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7236D2D7-1E6C-18EB-97E2-3C716E213514}"/>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C134195-89D3-0A49-21C0-FCE233C5FA6B}"/>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A06AC78-B01D-B856-062B-5BDFA424140A}"/>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58208"/>
      </p:ext>
    </p:extLst>
  </p:cSld>
  <p:clrMapOvr>
    <a:overrideClrMapping bg1="dk1" tx1="lt1" bg2="dk2" tx2="lt2" accent1="accent1" accent2="accent2" accent3="accent3" accent4="accent4" accent5="accent5" accent6="accent6" hlink="hlink" folHlink="folHlink"/>
  </p:clrMapOvr>
  <p:transition advTm="10000">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tatement 3">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4B8B42-1FAE-0461-C13E-F2663EC89061}"/>
              </a:ext>
            </a:extLst>
          </p:cNvPr>
          <p:cNvSpPr/>
          <p:nvPr/>
        </p:nvSpPr>
        <p:spPr>
          <a:xfrm>
            <a:off x="0" y="0"/>
            <a:ext cx="12192000" cy="6858000"/>
          </a:xfrm>
          <a:prstGeom prst="rect">
            <a:avLst/>
          </a:prstGeom>
          <a:solidFill>
            <a:schemeClr val="accent5">
              <a:lumMod val="40000"/>
              <a:lumOff val="60000"/>
              <a:alpha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693103" y="1493520"/>
            <a:ext cx="8805794" cy="3911600"/>
          </a:xfrm>
        </p:spPr>
        <p:txBody>
          <a:bodyPr anchor="ctr">
            <a:normAutofit/>
          </a:bodyPr>
          <a:lstStyle>
            <a:lvl1pPr marL="0" indent="0" algn="ctr">
              <a:lnSpc>
                <a:spcPct val="110000"/>
              </a:lnSpc>
              <a:buNone/>
              <a:defRPr sz="5400" b="0">
                <a:solidFill>
                  <a:schemeClr val="tx2">
                    <a:alpha val="90000"/>
                  </a:schemeClr>
                </a:solidFill>
                <a:latin typeface="+mj-lt"/>
              </a:defRPr>
            </a:lvl1pPr>
            <a:lvl2pPr marL="228600" indent="0" algn="ctr">
              <a:lnSpc>
                <a:spcPct val="110000"/>
              </a:lnSpc>
              <a:buNone/>
              <a:defRPr sz="4800" b="0">
                <a:solidFill>
                  <a:schemeClr val="tx2">
                    <a:alpha val="90000"/>
                  </a:schemeClr>
                </a:solidFill>
                <a:latin typeface="+mj-lt"/>
              </a:defRPr>
            </a:lvl2pPr>
            <a:lvl3pPr marL="457200" indent="0" algn="ctr">
              <a:lnSpc>
                <a:spcPct val="110000"/>
              </a:lnSpc>
              <a:buNone/>
              <a:defRPr sz="4400" b="0">
                <a:solidFill>
                  <a:schemeClr val="tx2">
                    <a:alpha val="90000"/>
                  </a:schemeClr>
                </a:solidFill>
                <a:latin typeface="+mj-lt"/>
              </a:defRPr>
            </a:lvl3pPr>
            <a:lvl4pPr marL="685800" indent="0" algn="ctr">
              <a:lnSpc>
                <a:spcPct val="110000"/>
              </a:lnSpc>
              <a:buNone/>
              <a:defRPr sz="4000" b="0">
                <a:solidFill>
                  <a:schemeClr val="tx2">
                    <a:alpha val="90000"/>
                  </a:schemeClr>
                </a:solidFill>
                <a:latin typeface="+mj-lt"/>
              </a:defRPr>
            </a:lvl4pPr>
            <a:lvl5pPr marL="914400" indent="0" algn="ctr">
              <a:lnSpc>
                <a:spcPct val="110000"/>
              </a:lnSpc>
              <a:buNone/>
              <a:defRPr sz="3600" b="0">
                <a:solidFill>
                  <a:schemeClr val="tx2">
                    <a:alpha val="90000"/>
                  </a:schemeClr>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DBF456FA-CA72-4459-B86B-03B2C85DD46A}" type="datetime1">
              <a:rPr lang="en-US" smtClean="0"/>
              <a:t>11/12/2025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6C547212-589F-3A5C-2FF7-4E576B86E3A3}"/>
              </a:ext>
            </a:extLst>
          </p:cNvPr>
          <p:cNvCxnSpPr>
            <a:cxnSpLocks/>
          </p:cNvCxnSpPr>
          <p:nvPr/>
        </p:nvCxnSpPr>
        <p:spPr>
          <a:xfrm flipH="1">
            <a:off x="0" y="6398068"/>
            <a:ext cx="12192000" cy="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E2472-A2D0-B3C4-1592-E709B2EC9AD6}"/>
              </a:ext>
            </a:extLst>
          </p:cNvPr>
          <p:cNvCxnSpPr>
            <a:cxnSpLocks/>
          </p:cNvCxnSpPr>
          <p:nvPr/>
        </p:nvCxnSpPr>
        <p:spPr>
          <a:xfrm>
            <a:off x="457200" y="0"/>
            <a:ext cx="0" cy="685800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F95E0B8-C6C3-8095-D53F-FB618E39D7CE}"/>
              </a:ext>
            </a:extLst>
          </p:cNvPr>
          <p:cNvCxnSpPr>
            <a:cxnSpLocks/>
          </p:cNvCxnSpPr>
          <p:nvPr/>
        </p:nvCxnSpPr>
        <p:spPr>
          <a:xfrm flipH="1">
            <a:off x="0" y="459932"/>
            <a:ext cx="12192000" cy="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AD2DF78-237E-1E21-906C-273460F55F55}"/>
              </a:ext>
            </a:extLst>
          </p:cNvPr>
          <p:cNvCxnSpPr>
            <a:cxnSpLocks/>
          </p:cNvCxnSpPr>
          <p:nvPr/>
        </p:nvCxnSpPr>
        <p:spPr>
          <a:xfrm>
            <a:off x="11734800" y="0"/>
            <a:ext cx="0" cy="685800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3551971"/>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4">
    <p:bg>
      <p:bgRef idx="1001">
        <a:schemeClr val="bg2"/>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EAF5849-739D-C101-47C3-B7745B65C36B}"/>
              </a:ext>
            </a:extLst>
          </p:cNvPr>
          <p:cNvSpPr/>
          <p:nvPr/>
        </p:nvSpPr>
        <p:spPr>
          <a:xfrm>
            <a:off x="0" y="0"/>
            <a:ext cx="12192000" cy="6858000"/>
          </a:xfrm>
          <a:prstGeom prst="rect">
            <a:avLst/>
          </a:prstGeom>
          <a:solidFill>
            <a:schemeClr val="accent5">
              <a:lumMod val="40000"/>
              <a:lumOff val="60000"/>
              <a:alpha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57201" y="726618"/>
            <a:ext cx="9057452" cy="3959677"/>
          </a:xfrm>
        </p:spPr>
        <p:txBody>
          <a:bodyPr anchor="ctr">
            <a:noAutofit/>
          </a:bodyPr>
          <a:lstStyle>
            <a:lvl1pPr marL="0" indent="0">
              <a:lnSpc>
                <a:spcPct val="100000"/>
              </a:lnSpc>
              <a:buNone/>
              <a:defRPr sz="6200" b="0">
                <a:solidFill>
                  <a:schemeClr val="tx2">
                    <a:alpha val="90000"/>
                  </a:schemeClr>
                </a:solidFill>
                <a:latin typeface="+mj-lt"/>
              </a:defRPr>
            </a:lvl1pPr>
            <a:lvl2pPr marL="228600" indent="0">
              <a:lnSpc>
                <a:spcPct val="100000"/>
              </a:lnSpc>
              <a:buNone/>
              <a:defRPr sz="6200" b="0">
                <a:solidFill>
                  <a:schemeClr val="tx2">
                    <a:alpha val="90000"/>
                  </a:schemeClr>
                </a:solidFill>
                <a:latin typeface="+mj-lt"/>
              </a:defRPr>
            </a:lvl2pPr>
            <a:lvl3pPr marL="457200" indent="0">
              <a:lnSpc>
                <a:spcPct val="100000"/>
              </a:lnSpc>
              <a:buNone/>
              <a:defRPr sz="6200" b="0">
                <a:solidFill>
                  <a:schemeClr val="tx2">
                    <a:alpha val="90000"/>
                  </a:schemeClr>
                </a:solidFill>
                <a:latin typeface="+mj-lt"/>
              </a:defRPr>
            </a:lvl3pPr>
            <a:lvl4pPr marL="685800" indent="0">
              <a:lnSpc>
                <a:spcPct val="100000"/>
              </a:lnSpc>
              <a:buNone/>
              <a:defRPr sz="6200" b="0">
                <a:solidFill>
                  <a:schemeClr val="tx2">
                    <a:alpha val="90000"/>
                  </a:schemeClr>
                </a:solidFill>
                <a:latin typeface="+mj-lt"/>
              </a:defRPr>
            </a:lvl4pPr>
            <a:lvl5pPr marL="914400" indent="0">
              <a:lnSpc>
                <a:spcPct val="100000"/>
              </a:lnSpc>
              <a:buNone/>
              <a:defRPr sz="6200" b="0">
                <a:solidFill>
                  <a:schemeClr val="tx2">
                    <a:alpha val="90000"/>
                  </a:schemeClr>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B3EC1153-D263-4C11-8011-CBFFD9730DCE}" type="datetime1">
              <a:rPr lang="en-US" smtClean="0"/>
              <a:t>11/12/2025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7E668AFA-4F03-20A8-1BA4-B3199B0ED0C7}"/>
              </a:ext>
            </a:extLst>
          </p:cNvPr>
          <p:cNvCxnSpPr>
            <a:cxnSpLocks/>
          </p:cNvCxnSpPr>
          <p:nvPr/>
        </p:nvCxnSpPr>
        <p:spPr>
          <a:xfrm flipH="1">
            <a:off x="0" y="528468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22798B79-8105-6FCD-C65A-F6BE09F875EB}"/>
              </a:ext>
            </a:extLst>
          </p:cNvPr>
          <p:cNvCxnSpPr>
            <a:cxnSpLocks/>
          </p:cNvCxnSpPr>
          <p:nvPr/>
        </p:nvCxnSpPr>
        <p:spPr>
          <a:xfrm>
            <a:off x="10624726"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580160"/>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47DCC75-46A1-9953-9459-89672E9805A8}"/>
              </a:ext>
            </a:extLst>
          </p:cNvPr>
          <p:cNvSpPr/>
          <p:nvPr/>
        </p:nvSpPr>
        <p:spPr>
          <a:xfrm>
            <a:off x="0" y="0"/>
            <a:ext cx="12192000" cy="6858000"/>
          </a:xfrm>
          <a:prstGeom prst="rect">
            <a:avLst/>
          </a:prstGeom>
          <a:solidFill>
            <a:schemeClr val="accent1">
              <a:lumMod val="40000"/>
              <a:lumOff val="60000"/>
              <a:alpha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562100" y="5549186"/>
            <a:ext cx="9199563" cy="653184"/>
          </a:xfrm>
        </p:spPr>
        <p:txBody>
          <a:bodyPr anchor="ctr">
            <a:normAutofit/>
          </a:bodyPr>
          <a:lstStyle>
            <a:lvl1pPr>
              <a:lnSpc>
                <a:spcPct val="120000"/>
              </a:lnSpc>
              <a:defRPr sz="1800" b="1" cap="all" spc="100" baseline="0">
                <a:solidFill>
                  <a:schemeClr val="accent4">
                    <a:lumMod val="75000"/>
                  </a:schemeClr>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1562100" y="823913"/>
            <a:ext cx="9199563" cy="3614737"/>
          </a:xfrm>
        </p:spPr>
        <p:txBody>
          <a:bodyPr anchor="ctr">
            <a:normAutofit/>
          </a:bodyPr>
          <a:lstStyle>
            <a:lvl1pPr marL="182880" indent="-182880">
              <a:buNone/>
              <a:defRPr sz="4000">
                <a:solidFill>
                  <a:schemeClr val="accent4">
                    <a:lumMod val="75000"/>
                  </a:schemeClr>
                </a:solidFill>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6858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192870C0-88BC-4B78-A088-30393EC7D39C}" type="datetime1">
              <a:rPr lang="en-US" smtClean="0"/>
              <a:t>11/12/2025</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741338F2-C5CE-45A7-7748-138B348BA1E7}"/>
              </a:ext>
            </a:extLst>
          </p:cNvPr>
          <p:cNvCxnSpPr>
            <a:cxnSpLocks/>
          </p:cNvCxnSpPr>
          <p:nvPr/>
        </p:nvCxnSpPr>
        <p:spPr>
          <a:xfrm>
            <a:off x="4572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14CFB94-8AB3-65DB-0B12-EC4F7DAAEBF7}"/>
              </a:ext>
            </a:extLst>
          </p:cNvPr>
          <p:cNvCxnSpPr>
            <a:cxnSpLocks/>
          </p:cNvCxnSpPr>
          <p:nvPr/>
        </p:nvCxnSpPr>
        <p:spPr>
          <a:xfrm flipH="1">
            <a:off x="0" y="504372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5546094"/>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2">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C0E8326-1507-F48A-851B-53763210D1ED}"/>
              </a:ext>
            </a:extLst>
          </p:cNvPr>
          <p:cNvSpPr/>
          <p:nvPr/>
        </p:nvSpPr>
        <p:spPr>
          <a:xfrm>
            <a:off x="0" y="0"/>
            <a:ext cx="12192000" cy="6858000"/>
          </a:xfrm>
          <a:prstGeom prst="rect">
            <a:avLst/>
          </a:prstGeom>
          <a:solidFill>
            <a:schemeClr val="accent1">
              <a:lumMod val="20000"/>
              <a:lumOff val="80000"/>
              <a:alpha val="9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562100" y="5549186"/>
            <a:ext cx="7900414" cy="653184"/>
          </a:xfrm>
        </p:spPr>
        <p:txBody>
          <a:bodyPr anchor="ctr">
            <a:normAutofit/>
          </a:bodyPr>
          <a:lstStyle>
            <a:lvl1pPr>
              <a:lnSpc>
                <a:spcPct val="120000"/>
              </a:lnSpc>
              <a:defRPr sz="1800" b="1" cap="all" spc="100" baseline="0">
                <a:solidFill>
                  <a:schemeClr val="accent1"/>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1562100" y="823913"/>
            <a:ext cx="7900416" cy="3614737"/>
          </a:xfrm>
        </p:spPr>
        <p:txBody>
          <a:bodyPr anchor="ctr">
            <a:normAutofit/>
          </a:bodyPr>
          <a:lstStyle>
            <a:lvl1pPr marL="182880" indent="-182880">
              <a:buNone/>
              <a:defRPr sz="4000">
                <a:solidFill>
                  <a:schemeClr val="tx2">
                    <a:alpha val="80000"/>
                  </a:schemeClr>
                </a:solidFill>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D49EA2AE-D036-4E26-95AB-9605EDE53986}" type="datetime1">
              <a:rPr lang="en-US" smtClean="0"/>
              <a:t>11/12/2025</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207475CC-2E7D-619F-AFAD-0EB2BC1DFC40}"/>
              </a:ext>
            </a:extLst>
          </p:cNvPr>
          <p:cNvCxnSpPr>
            <a:cxnSpLocks/>
          </p:cNvCxnSpPr>
          <p:nvPr/>
        </p:nvCxnSpPr>
        <p:spPr>
          <a:xfrm flipH="1">
            <a:off x="0" y="5043721"/>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AD81F4D6-9057-EF87-48BE-0C6D4ADC8BC6}"/>
              </a:ext>
            </a:extLst>
          </p:cNvPr>
          <p:cNvCxnSpPr>
            <a:cxnSpLocks/>
          </p:cNvCxnSpPr>
          <p:nvPr/>
        </p:nvCxnSpPr>
        <p:spPr>
          <a:xfrm>
            <a:off x="1033707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7916580"/>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3">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8407D4A-1244-6A47-327B-CDB05AF70268}"/>
              </a:ext>
            </a:extLst>
          </p:cNvPr>
          <p:cNvSpPr/>
          <p:nvPr/>
        </p:nvSpPr>
        <p:spPr>
          <a:xfrm>
            <a:off x="0" y="0"/>
            <a:ext cx="12192000" cy="6858000"/>
          </a:xfrm>
          <a:prstGeom prst="rect">
            <a:avLst/>
          </a:prstGeom>
          <a:solidFill>
            <a:schemeClr val="accent3">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562100" y="5549186"/>
            <a:ext cx="7982709" cy="653184"/>
          </a:xfrm>
        </p:spPr>
        <p:txBody>
          <a:bodyPr anchor="ctr">
            <a:normAutofit/>
          </a:bodyPr>
          <a:lstStyle>
            <a:lvl1pPr>
              <a:lnSpc>
                <a:spcPct val="120000"/>
              </a:lnSpc>
              <a:defRPr sz="1800" b="1" cap="all" spc="100" baseline="0">
                <a:solidFill>
                  <a:schemeClr val="tx2"/>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1562100" y="823913"/>
            <a:ext cx="7982712" cy="3614737"/>
          </a:xfrm>
        </p:spPr>
        <p:txBody>
          <a:bodyPr anchor="ctr">
            <a:normAutofit/>
          </a:bodyPr>
          <a:lstStyle>
            <a:lvl1pPr marL="182880" indent="-182880">
              <a:buNone/>
              <a:defRPr sz="3600">
                <a:solidFill>
                  <a:schemeClr val="tx2"/>
                </a:solidFill>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2D99B03C-9B9E-4B25-B0F1-2ABF7EE05CC0}" type="datetime1">
              <a:rPr lang="en-US" smtClean="0"/>
              <a:t>11/12/2025</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DBA83050-F737-4CAA-50C3-B1912F8DCD46}"/>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BAC790E-B990-47FD-A7C4-38DEB7A38CA4}"/>
              </a:ext>
            </a:extLst>
          </p:cNvPr>
          <p:cNvCxnSpPr>
            <a:cxnSpLocks/>
          </p:cNvCxnSpPr>
          <p:nvPr/>
        </p:nvCxnSpPr>
        <p:spPr>
          <a:xfrm flipH="1">
            <a:off x="0" y="5043721"/>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2CD9DAA-71D0-AF79-A512-7D264779C222}"/>
              </a:ext>
            </a:extLst>
          </p:cNvPr>
          <p:cNvCxnSpPr>
            <a:cxnSpLocks/>
          </p:cNvCxnSpPr>
          <p:nvPr/>
        </p:nvCxnSpPr>
        <p:spPr>
          <a:xfrm>
            <a:off x="1033707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010584"/>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4">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B63E278-755B-41D3-7218-B797D9B5DF3C}"/>
              </a:ext>
            </a:extLst>
          </p:cNvPr>
          <p:cNvSpPr/>
          <p:nvPr/>
        </p:nvSpPr>
        <p:spPr>
          <a:xfrm>
            <a:off x="0" y="0"/>
            <a:ext cx="12192000" cy="6858000"/>
          </a:xfrm>
          <a:prstGeom prst="rect">
            <a:avLst/>
          </a:prstGeom>
          <a:solidFill>
            <a:schemeClr val="accent3">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475488" y="4893472"/>
            <a:ext cx="8019287" cy="1205575"/>
          </a:xfrm>
        </p:spPr>
        <p:txBody>
          <a:bodyPr anchor="t">
            <a:normAutofit/>
          </a:bodyPr>
          <a:lstStyle>
            <a:lvl1pPr>
              <a:lnSpc>
                <a:spcPct val="120000"/>
              </a:lnSpc>
              <a:defRPr sz="1800" b="1" cap="all" spc="100" baseline="0">
                <a:solidFill>
                  <a:schemeClr val="tx2"/>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475488" y="594360"/>
            <a:ext cx="8019288" cy="3236976"/>
          </a:xfrm>
        </p:spPr>
        <p:txBody>
          <a:bodyPr anchor="b">
            <a:normAutofit/>
          </a:bodyPr>
          <a:lstStyle>
            <a:lvl1pPr marL="182880" indent="-182880">
              <a:buNone/>
              <a:defRPr sz="360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A1B6A855-EE76-45C6-B820-67541FFB5E07}" type="datetime1">
              <a:rPr lang="en-US" smtClean="0"/>
              <a:t>11/12/2025</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8AA0B79A-2EB3-E6D5-B923-60D51965E7A7}"/>
              </a:ext>
            </a:extLst>
          </p:cNvPr>
          <p:cNvCxnSpPr>
            <a:cxnSpLocks/>
          </p:cNvCxnSpPr>
          <p:nvPr/>
        </p:nvCxnSpPr>
        <p:spPr>
          <a:xfrm flipH="1">
            <a:off x="0" y="436240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31507FC-FD8A-132E-6F82-1A96368D292F}"/>
              </a:ext>
            </a:extLst>
          </p:cNvPr>
          <p:cNvCxnSpPr>
            <a:cxnSpLocks/>
          </p:cNvCxnSpPr>
          <p:nvPr/>
        </p:nvCxnSpPr>
        <p:spPr>
          <a:xfrm>
            <a:off x="903719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8781640"/>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27BF6-CDFA-AAF4-F7FD-F4F8D06FF275}"/>
              </a:ext>
            </a:extLst>
          </p:cNvPr>
          <p:cNvSpPr>
            <a:spLocks noGrp="1"/>
          </p:cNvSpPr>
          <p:nvPr>
            <p:ph type="title"/>
          </p:nvPr>
        </p:nvSpPr>
        <p:spPr>
          <a:xfrm>
            <a:off x="457200" y="275309"/>
            <a:ext cx="11277600" cy="914400"/>
          </a:xfrm>
        </p:spPr>
        <p:txBody>
          <a:bodyPr anchor="ctr"/>
          <a:lstStyle>
            <a:lvl1pPr>
              <a:defRPr>
                <a:solidFill>
                  <a:schemeClr val="tx2"/>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6EAB1904-05A3-AF54-90B7-8B4E5E9BFC62}"/>
              </a:ext>
            </a:extLst>
          </p:cNvPr>
          <p:cNvSpPr>
            <a:spLocks noGrp="1"/>
          </p:cNvSpPr>
          <p:nvPr>
            <p:ph sz="quarter" idx="15"/>
          </p:nvPr>
        </p:nvSpPr>
        <p:spPr>
          <a:xfrm>
            <a:off x="455613" y="1677988"/>
            <a:ext cx="5181600" cy="4498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11">
            <a:extLst>
              <a:ext uri="{FF2B5EF4-FFF2-40B4-BE49-F238E27FC236}">
                <a16:creationId xmlns:a16="http://schemas.microsoft.com/office/drawing/2014/main" id="{0D15555F-2C1E-04D7-CE37-D06ABFB5685F}"/>
              </a:ext>
            </a:extLst>
          </p:cNvPr>
          <p:cNvSpPr>
            <a:spLocks noGrp="1"/>
          </p:cNvSpPr>
          <p:nvPr>
            <p:ph sz="quarter" idx="16"/>
          </p:nvPr>
        </p:nvSpPr>
        <p:spPr>
          <a:xfrm>
            <a:off x="6553200" y="1677988"/>
            <a:ext cx="5180013" cy="44989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1B108197-F703-726D-4372-C7520052DC70}"/>
              </a:ext>
            </a:extLst>
          </p:cNvPr>
          <p:cNvSpPr>
            <a:spLocks noGrp="1"/>
          </p:cNvSpPr>
          <p:nvPr>
            <p:ph type="ftr" sz="quarter" idx="11"/>
          </p:nvPr>
        </p:nvSpPr>
        <p:spPr/>
        <p:txBody>
          <a:bodyPr/>
          <a:lstStyle/>
          <a:p>
            <a:r>
              <a:rPr lang="en-US" dirty="0"/>
              <a:t>Sample Footer Text</a:t>
            </a:r>
          </a:p>
        </p:txBody>
      </p:sp>
      <p:sp>
        <p:nvSpPr>
          <p:cNvPr id="5" name="Date Placeholder 4">
            <a:extLst>
              <a:ext uri="{FF2B5EF4-FFF2-40B4-BE49-F238E27FC236}">
                <a16:creationId xmlns:a16="http://schemas.microsoft.com/office/drawing/2014/main" id="{F85FAA39-5E1E-3A94-5A04-C36BA19E34ED}"/>
              </a:ext>
            </a:extLst>
          </p:cNvPr>
          <p:cNvSpPr>
            <a:spLocks noGrp="1"/>
          </p:cNvSpPr>
          <p:nvPr>
            <p:ph type="dt" sz="half" idx="10"/>
          </p:nvPr>
        </p:nvSpPr>
        <p:spPr/>
        <p:txBody>
          <a:bodyPr/>
          <a:lstStyle/>
          <a:p>
            <a:fld id="{B20F022F-161E-41B9-A1BC-CC85E43B1AF4}" type="datetime1">
              <a:rPr lang="en-US" smtClean="0"/>
              <a:t>11/12/2025</a:t>
            </a:fld>
            <a:endParaRPr lang="en-US" dirty="0"/>
          </a:p>
        </p:txBody>
      </p:sp>
      <p:sp>
        <p:nvSpPr>
          <p:cNvPr id="7" name="Slide Number Placeholder 6">
            <a:extLst>
              <a:ext uri="{FF2B5EF4-FFF2-40B4-BE49-F238E27FC236}">
                <a16:creationId xmlns:a16="http://schemas.microsoft.com/office/drawing/2014/main" id="{ACE80595-19B6-01B9-FCF5-F94B0C1BBAA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52C5098A-8A29-951C-ABCF-B4C329C3A94F}"/>
              </a:ext>
            </a:extLst>
          </p:cNvPr>
          <p:cNvCxnSpPr>
            <a:cxnSpLocks/>
          </p:cNvCxnSpPr>
          <p:nvPr/>
        </p:nvCxnSpPr>
        <p:spPr>
          <a:xfrm>
            <a:off x="6096000" y="1362719"/>
            <a:ext cx="0" cy="5490348"/>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4A1D01-2B46-73F0-8DC7-926AA95F7DFC}"/>
              </a:ext>
            </a:extLst>
          </p:cNvPr>
          <p:cNvCxnSpPr>
            <a:cxnSpLocks/>
          </p:cNvCxnSpPr>
          <p:nvPr/>
        </p:nvCxnSpPr>
        <p:spPr>
          <a:xfrm flipH="1">
            <a:off x="0" y="1362719"/>
            <a:ext cx="12200040" cy="0"/>
          </a:xfrm>
          <a:prstGeom prst="line">
            <a:avLst/>
          </a:prstGeom>
          <a:ln w="9525">
            <a:solidFill>
              <a:srgbClr val="616867">
                <a:alpha val="4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9233087"/>
      </p:ext>
    </p:extLst>
  </p:cSld>
  <p:clrMapOvr>
    <a:masterClrMapping/>
  </p:clrMapOvr>
  <p:transition advTm="10000">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F27A1-B3E2-4312-9475-76586DB132FF}"/>
              </a:ext>
            </a:extLst>
          </p:cNvPr>
          <p:cNvSpPr>
            <a:spLocks noGrp="1"/>
          </p:cNvSpPr>
          <p:nvPr>
            <p:ph type="title"/>
          </p:nvPr>
        </p:nvSpPr>
        <p:spPr>
          <a:xfrm>
            <a:off x="457199" y="276838"/>
            <a:ext cx="11274552" cy="914400"/>
          </a:xfrm>
        </p:spPr>
        <p:txBody>
          <a:bodyPr vert="horz" lIns="91440" tIns="45720" rIns="91440" bIns="45720" rtlCol="0" anchor="ctr">
            <a:normAutofit/>
          </a:bodyPr>
          <a:lstStyle>
            <a:lvl1pPr>
              <a:defRPr lang="en-US" dirty="0"/>
            </a:lvl1pPr>
          </a:lstStyle>
          <a:p>
            <a:pPr lvl="0"/>
            <a:r>
              <a:rPr lang="en-US"/>
              <a:t>Click to edit Master title style</a:t>
            </a:r>
            <a:endParaRPr lang="en-US" dirty="0"/>
          </a:p>
        </p:txBody>
      </p:sp>
      <p:sp>
        <p:nvSpPr>
          <p:cNvPr id="3" name="Text Placeholder 2">
            <a:extLst>
              <a:ext uri="{FF2B5EF4-FFF2-40B4-BE49-F238E27FC236}">
                <a16:creationId xmlns:a16="http://schemas.microsoft.com/office/drawing/2014/main" id="{25FD6984-5D8F-6F35-3DC2-352D46E75874}"/>
              </a:ext>
            </a:extLst>
          </p:cNvPr>
          <p:cNvSpPr>
            <a:spLocks noGrp="1"/>
          </p:cNvSpPr>
          <p:nvPr>
            <p:ph type="body" idx="1"/>
          </p:nvPr>
        </p:nvSpPr>
        <p:spPr>
          <a:xfrm>
            <a:off x="457199" y="1475623"/>
            <a:ext cx="5184648" cy="676690"/>
          </a:xfrm>
        </p:spPr>
        <p:txBody>
          <a:bodyPr anchor="ctr">
            <a:normAutofit/>
          </a:bodyPr>
          <a:lstStyle>
            <a:lvl1pPr marL="0" indent="0">
              <a:buNone/>
              <a:defRPr sz="1800" b="0" cap="all" spc="16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CD5136-48A0-D788-8CE2-627309A00EC8}"/>
              </a:ext>
            </a:extLst>
          </p:cNvPr>
          <p:cNvSpPr>
            <a:spLocks noGrp="1"/>
          </p:cNvSpPr>
          <p:nvPr>
            <p:ph sz="quarter" idx="15"/>
          </p:nvPr>
        </p:nvSpPr>
        <p:spPr>
          <a:xfrm>
            <a:off x="457200" y="2522538"/>
            <a:ext cx="5178425" cy="3806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807CEA6-7FDB-2A72-485B-D38A79C1826D}"/>
              </a:ext>
            </a:extLst>
          </p:cNvPr>
          <p:cNvSpPr>
            <a:spLocks noGrp="1"/>
          </p:cNvSpPr>
          <p:nvPr>
            <p:ph type="body" sz="quarter" idx="3"/>
          </p:nvPr>
        </p:nvSpPr>
        <p:spPr>
          <a:xfrm>
            <a:off x="6556248" y="1475622"/>
            <a:ext cx="5184648" cy="676690"/>
          </a:xfrm>
        </p:spPr>
        <p:txBody>
          <a:bodyPr anchor="ctr">
            <a:normAutofit/>
          </a:bodyPr>
          <a:lstStyle>
            <a:lvl1pPr marL="0" indent="0">
              <a:buNone/>
              <a:defRPr sz="1800" b="0" cap="all" spc="16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Content Placeholder 13">
            <a:extLst>
              <a:ext uri="{FF2B5EF4-FFF2-40B4-BE49-F238E27FC236}">
                <a16:creationId xmlns:a16="http://schemas.microsoft.com/office/drawing/2014/main" id="{FC4D723F-4492-3B3B-CE74-0959714EEB14}"/>
              </a:ext>
            </a:extLst>
          </p:cNvPr>
          <p:cNvSpPr>
            <a:spLocks noGrp="1"/>
          </p:cNvSpPr>
          <p:nvPr>
            <p:ph sz="quarter" idx="16"/>
          </p:nvPr>
        </p:nvSpPr>
        <p:spPr>
          <a:xfrm>
            <a:off x="6556375" y="2522538"/>
            <a:ext cx="5175249" cy="3806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10">
            <a:extLst>
              <a:ext uri="{FF2B5EF4-FFF2-40B4-BE49-F238E27FC236}">
                <a16:creationId xmlns:a16="http://schemas.microsoft.com/office/drawing/2014/main" id="{3FA108E0-63AE-4B5C-404F-AD0FEC4AB8B8}"/>
              </a:ext>
            </a:extLst>
          </p:cNvPr>
          <p:cNvSpPr>
            <a:spLocks noGrp="1"/>
          </p:cNvSpPr>
          <p:nvPr>
            <p:ph type="ftr" sz="quarter" idx="11"/>
          </p:nvPr>
        </p:nvSpPr>
        <p:spPr/>
        <p:txBody>
          <a:bodyPr/>
          <a:lstStyle/>
          <a:p>
            <a:r>
              <a:rPr lang="en-US" dirty="0"/>
              <a:t>Sample Footer Text</a:t>
            </a:r>
          </a:p>
        </p:txBody>
      </p:sp>
      <p:sp>
        <p:nvSpPr>
          <p:cNvPr id="10" name="Date Placeholder 9">
            <a:extLst>
              <a:ext uri="{FF2B5EF4-FFF2-40B4-BE49-F238E27FC236}">
                <a16:creationId xmlns:a16="http://schemas.microsoft.com/office/drawing/2014/main" id="{42E2EB77-3CF8-CDC9-D0D4-1AC07FC535D4}"/>
              </a:ext>
            </a:extLst>
          </p:cNvPr>
          <p:cNvSpPr>
            <a:spLocks noGrp="1"/>
          </p:cNvSpPr>
          <p:nvPr>
            <p:ph type="dt" sz="half" idx="10"/>
          </p:nvPr>
        </p:nvSpPr>
        <p:spPr/>
        <p:txBody>
          <a:bodyPr/>
          <a:lstStyle/>
          <a:p>
            <a:fld id="{6BC8F49A-9797-4EFB-8F78-023201B418DD}" type="datetime1">
              <a:rPr lang="en-US" smtClean="0"/>
              <a:t>11/12/2025</a:t>
            </a:fld>
            <a:endParaRPr lang="en-US" dirty="0"/>
          </a:p>
        </p:txBody>
      </p:sp>
      <p:sp>
        <p:nvSpPr>
          <p:cNvPr id="15" name="Slide Number Placeholder 14">
            <a:extLst>
              <a:ext uri="{FF2B5EF4-FFF2-40B4-BE49-F238E27FC236}">
                <a16:creationId xmlns:a16="http://schemas.microsoft.com/office/drawing/2014/main" id="{6918C09E-FCA3-F1F6-7408-40D98FCEA9FD}"/>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354F547E-1AC1-2FFD-3E17-DC3F25B07823}"/>
              </a:ext>
            </a:extLst>
          </p:cNvPr>
          <p:cNvCxnSpPr>
            <a:cxnSpLocks/>
          </p:cNvCxnSpPr>
          <p:nvPr/>
        </p:nvCxnSpPr>
        <p:spPr>
          <a:xfrm>
            <a:off x="6096000" y="1362719"/>
            <a:ext cx="0" cy="5490348"/>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695E25D-D4B1-2002-F8AB-8B987C1683D9}"/>
              </a:ext>
            </a:extLst>
          </p:cNvPr>
          <p:cNvCxnSpPr>
            <a:cxnSpLocks/>
          </p:cNvCxnSpPr>
          <p:nvPr/>
        </p:nvCxnSpPr>
        <p:spPr>
          <a:xfrm flipH="1">
            <a:off x="0" y="226812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335EA16-C700-BA75-F075-2E4BC3EAFBE2}"/>
              </a:ext>
            </a:extLst>
          </p:cNvPr>
          <p:cNvCxnSpPr>
            <a:cxnSpLocks/>
          </p:cNvCxnSpPr>
          <p:nvPr/>
        </p:nvCxnSpPr>
        <p:spPr>
          <a:xfrm flipH="1">
            <a:off x="0" y="1362719"/>
            <a:ext cx="12200040" cy="0"/>
          </a:xfrm>
          <a:prstGeom prst="line">
            <a:avLst/>
          </a:prstGeom>
          <a:ln w="9525">
            <a:solidFill>
              <a:srgbClr val="616867">
                <a:alpha val="4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9815422"/>
      </p:ext>
    </p:extLst>
  </p:cSld>
  <p:clrMapOvr>
    <a:masterClrMapping/>
  </p:clrMapOvr>
  <p:transition advTm="10000">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552C1-DD73-A90F-46E0-33A4D558013C}"/>
              </a:ext>
            </a:extLst>
          </p:cNvPr>
          <p:cNvSpPr>
            <a:spLocks noGrp="1"/>
          </p:cNvSpPr>
          <p:nvPr>
            <p:ph type="title"/>
          </p:nvPr>
        </p:nvSpPr>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238F8C10-87B8-01D2-2FEE-DAC41B9CF7CE}"/>
              </a:ext>
            </a:extLst>
          </p:cNvPr>
          <p:cNvSpPr>
            <a:spLocks noGrp="1"/>
          </p:cNvSpPr>
          <p:nvPr>
            <p:ph type="ftr" sz="quarter" idx="11"/>
          </p:nvPr>
        </p:nvSpPr>
        <p:spPr/>
        <p:txBody>
          <a:bodyPr/>
          <a:lstStyle/>
          <a:p>
            <a:r>
              <a:rPr lang="en-US" dirty="0"/>
              <a:t>Sample Footer Text</a:t>
            </a:r>
          </a:p>
        </p:txBody>
      </p:sp>
      <p:sp>
        <p:nvSpPr>
          <p:cNvPr id="3" name="Date Placeholder 2">
            <a:extLst>
              <a:ext uri="{FF2B5EF4-FFF2-40B4-BE49-F238E27FC236}">
                <a16:creationId xmlns:a16="http://schemas.microsoft.com/office/drawing/2014/main" id="{6225E57E-7F73-3825-2158-80859BAD43A4}"/>
              </a:ext>
            </a:extLst>
          </p:cNvPr>
          <p:cNvSpPr>
            <a:spLocks noGrp="1"/>
          </p:cNvSpPr>
          <p:nvPr>
            <p:ph type="dt" sz="half" idx="10"/>
          </p:nvPr>
        </p:nvSpPr>
        <p:spPr/>
        <p:txBody>
          <a:bodyPr/>
          <a:lstStyle/>
          <a:p>
            <a:fld id="{F1E57D35-FD3E-408B-A06E-7ED09E94C083}" type="datetime1">
              <a:rPr lang="en-US" smtClean="0"/>
              <a:t>11/12/2025</a:t>
            </a:fld>
            <a:endParaRPr lang="en-US" dirty="0"/>
          </a:p>
        </p:txBody>
      </p:sp>
      <p:sp>
        <p:nvSpPr>
          <p:cNvPr id="5" name="Slide Number Placeholder 4">
            <a:extLst>
              <a:ext uri="{FF2B5EF4-FFF2-40B4-BE49-F238E27FC236}">
                <a16:creationId xmlns:a16="http://schemas.microsoft.com/office/drawing/2014/main" id="{27A634BF-792D-AC8C-B0E0-492263401E1B}"/>
              </a:ext>
            </a:extLst>
          </p:cNvPr>
          <p:cNvSpPr>
            <a:spLocks noGrp="1"/>
          </p:cNvSpPr>
          <p:nvPr>
            <p:ph type="sldNum" sz="quarter" idx="12"/>
          </p:nvPr>
        </p:nvSpPr>
        <p:spPr/>
        <p:txBody>
          <a:bodyPr/>
          <a:lstStyle/>
          <a:p>
            <a:fld id="{DDF60B60-82CA-4BB9-BA6E-A62FADF2374B}" type="slidenum">
              <a:rPr lang="en-US" smtClean="0"/>
              <a:t>‹#›</a:t>
            </a:fld>
            <a:endParaRPr lang="en-US" dirty="0"/>
          </a:p>
        </p:txBody>
      </p:sp>
    </p:spTree>
    <p:extLst>
      <p:ext uri="{BB962C8B-B14F-4D97-AF65-F5344CB8AC3E}">
        <p14:creationId xmlns:p14="http://schemas.microsoft.com/office/powerpoint/2010/main" val="2645376581"/>
      </p:ext>
    </p:extLst>
  </p:cSld>
  <p:clrMapOvr>
    <a:masterClrMapping/>
  </p:clrMapOvr>
  <p:transition advTm="10000">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3151370D-0A93-44DD-E049-EF3265B73F77}"/>
              </a:ext>
            </a:extLst>
          </p:cNvPr>
          <p:cNvSpPr>
            <a:spLocks noGrp="1"/>
          </p:cNvSpPr>
          <p:nvPr>
            <p:ph type="ftr" sz="quarter" idx="11"/>
          </p:nvPr>
        </p:nvSpPr>
        <p:spPr/>
        <p:txBody>
          <a:bodyPr/>
          <a:lstStyle/>
          <a:p>
            <a:r>
              <a:rPr lang="en-US" dirty="0"/>
              <a:t>Sample Footer Text</a:t>
            </a:r>
          </a:p>
        </p:txBody>
      </p:sp>
      <p:sp>
        <p:nvSpPr>
          <p:cNvPr id="2" name="Date Placeholder 1">
            <a:extLst>
              <a:ext uri="{FF2B5EF4-FFF2-40B4-BE49-F238E27FC236}">
                <a16:creationId xmlns:a16="http://schemas.microsoft.com/office/drawing/2014/main" id="{B6FF00A2-5853-30A7-62F5-7C7CB5A22191}"/>
              </a:ext>
            </a:extLst>
          </p:cNvPr>
          <p:cNvSpPr>
            <a:spLocks noGrp="1"/>
          </p:cNvSpPr>
          <p:nvPr>
            <p:ph type="dt" sz="half" idx="10"/>
          </p:nvPr>
        </p:nvSpPr>
        <p:spPr/>
        <p:txBody>
          <a:bodyPr/>
          <a:lstStyle/>
          <a:p>
            <a:fld id="{8334BC47-E75B-4512-AE58-14F5144E068D}" type="datetime1">
              <a:rPr lang="en-US" smtClean="0"/>
              <a:t>11/12/2025</a:t>
            </a:fld>
            <a:endParaRPr lang="en-US" dirty="0"/>
          </a:p>
        </p:txBody>
      </p:sp>
      <p:sp>
        <p:nvSpPr>
          <p:cNvPr id="4" name="Slide Number Placeholder 3">
            <a:extLst>
              <a:ext uri="{FF2B5EF4-FFF2-40B4-BE49-F238E27FC236}">
                <a16:creationId xmlns:a16="http://schemas.microsoft.com/office/drawing/2014/main" id="{ED3E97DA-A7DF-E3FF-8937-F6A36D17F59B}"/>
              </a:ext>
            </a:extLst>
          </p:cNvPr>
          <p:cNvSpPr>
            <a:spLocks noGrp="1"/>
          </p:cNvSpPr>
          <p:nvPr>
            <p:ph type="sldNum" sz="quarter" idx="12"/>
          </p:nvPr>
        </p:nvSpPr>
        <p:spPr/>
        <p:txBody>
          <a:bodyPr/>
          <a:lstStyle/>
          <a:p>
            <a:fld id="{DDF60B60-82CA-4BB9-BA6E-A62FADF2374B}" type="slidenum">
              <a:rPr lang="en-US" smtClean="0"/>
              <a:t>‹#›</a:t>
            </a:fld>
            <a:endParaRPr lang="en-US" dirty="0"/>
          </a:p>
        </p:txBody>
      </p:sp>
    </p:spTree>
    <p:extLst>
      <p:ext uri="{BB962C8B-B14F-4D97-AF65-F5344CB8AC3E}">
        <p14:creationId xmlns:p14="http://schemas.microsoft.com/office/powerpoint/2010/main" val="816083506"/>
      </p:ext>
    </p:extLst>
  </p:cSld>
  <p:clrMapOvr>
    <a:masterClrMapping/>
  </p:clrMapOvr>
  <p:transition advTm="10000">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7B5AB-0FA3-E8AE-A6A1-C03EE2DDAC1C}"/>
              </a:ext>
            </a:extLst>
          </p:cNvPr>
          <p:cNvSpPr>
            <a:spLocks noGrp="1"/>
          </p:cNvSpPr>
          <p:nvPr>
            <p:ph type="title"/>
          </p:nvPr>
        </p:nvSpPr>
        <p:spPr>
          <a:xfrm>
            <a:off x="457200" y="457200"/>
            <a:ext cx="3840480" cy="1600200"/>
          </a:xfrm>
        </p:spPr>
        <p:txBody>
          <a:bodyPr anchor="t"/>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407D3D71-61A7-7BE9-20ED-B5AF76B017E2}"/>
              </a:ext>
            </a:extLst>
          </p:cNvPr>
          <p:cNvSpPr>
            <a:spLocks noGrp="1"/>
          </p:cNvSpPr>
          <p:nvPr>
            <p:ph type="body" sz="half" idx="2"/>
          </p:nvPr>
        </p:nvSpPr>
        <p:spPr>
          <a:xfrm>
            <a:off x="457200" y="2057400"/>
            <a:ext cx="3840480" cy="397925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94D1ED4A-75CE-22B6-973F-969688C90EC1}"/>
              </a:ext>
            </a:extLst>
          </p:cNvPr>
          <p:cNvSpPr>
            <a:spLocks noGrp="1"/>
          </p:cNvSpPr>
          <p:nvPr>
            <p:ph idx="1"/>
          </p:nvPr>
        </p:nvSpPr>
        <p:spPr>
          <a:xfrm>
            <a:off x="5183187" y="457201"/>
            <a:ext cx="6551601" cy="5579457"/>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ABDB4269-D6C6-3706-6E34-9B96440E4C79}"/>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8525825D-6882-CF7E-DED2-796EB50E5624}"/>
              </a:ext>
            </a:extLst>
          </p:cNvPr>
          <p:cNvSpPr>
            <a:spLocks noGrp="1"/>
          </p:cNvSpPr>
          <p:nvPr>
            <p:ph type="dt" sz="half" idx="10"/>
          </p:nvPr>
        </p:nvSpPr>
        <p:spPr/>
        <p:txBody>
          <a:bodyPr/>
          <a:lstStyle/>
          <a:p>
            <a:fld id="{63E7E953-C3C8-4A4B-8817-BB1E8DE8DAD2}" type="datetime1">
              <a:rPr lang="en-US" smtClean="0"/>
              <a:t>11/12/2025</a:t>
            </a:fld>
            <a:endParaRPr lang="en-US" dirty="0"/>
          </a:p>
        </p:txBody>
      </p:sp>
      <p:sp>
        <p:nvSpPr>
          <p:cNvPr id="7" name="Slide Number Placeholder 6">
            <a:extLst>
              <a:ext uri="{FF2B5EF4-FFF2-40B4-BE49-F238E27FC236}">
                <a16:creationId xmlns:a16="http://schemas.microsoft.com/office/drawing/2014/main" id="{9E661EE4-2972-F8D1-E2C0-577A67DEC944}"/>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1A5F8204-04DE-BDF1-25A8-C8850EC04A7C}"/>
              </a:ext>
            </a:extLst>
          </p:cNvPr>
          <p:cNvCxnSpPr>
            <a:cxnSpLocks/>
          </p:cNvCxnSpPr>
          <p:nvPr/>
        </p:nvCxnSpPr>
        <p:spPr>
          <a:xfrm>
            <a:off x="464346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EC0CCA0B-4B85-D092-C9D6-7644345E4BFB}"/>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9164281"/>
      </p:ext>
    </p:extLst>
  </p:cSld>
  <p:clrMapOvr>
    <a:masterClrMapping/>
  </p:clrMapOvr>
  <p:transition advTm="10000">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064BF-25B8-DF5F-78A5-EF299DBC0FE5}"/>
              </a:ext>
            </a:extLst>
          </p:cNvPr>
          <p:cNvSpPr>
            <a:spLocks noGrp="1"/>
          </p:cNvSpPr>
          <p:nvPr>
            <p:ph type="title"/>
          </p:nvPr>
        </p:nvSpPr>
        <p:spPr>
          <a:xfrm>
            <a:off x="457200" y="457200"/>
            <a:ext cx="3840480" cy="1600200"/>
          </a:xfrm>
        </p:spPr>
        <p:txBody>
          <a:bodyPr anchor="t"/>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3EB6BD76-5832-C2AF-7743-B7CB3A9FD207}"/>
              </a:ext>
            </a:extLst>
          </p:cNvPr>
          <p:cNvSpPr>
            <a:spLocks noGrp="1"/>
          </p:cNvSpPr>
          <p:nvPr>
            <p:ph type="body" sz="half" idx="2"/>
          </p:nvPr>
        </p:nvSpPr>
        <p:spPr>
          <a:xfrm>
            <a:off x="457200" y="2073584"/>
            <a:ext cx="3840480" cy="38807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3F01BD91-BD6E-DEBA-3699-22D6D0CCE7F1}"/>
              </a:ext>
            </a:extLst>
          </p:cNvPr>
          <p:cNvSpPr>
            <a:spLocks noGrp="1"/>
          </p:cNvSpPr>
          <p:nvPr>
            <p:ph type="pic" idx="1" hasCustomPrompt="1"/>
          </p:nvPr>
        </p:nvSpPr>
        <p:spPr>
          <a:xfrm>
            <a:off x="5183188" y="542165"/>
            <a:ext cx="6466646" cy="5313731"/>
          </a:xfrm>
          <a:blipFill dpi="0" rotWithShape="1">
            <a:blip r:embed="rId2">
              <a:alphaModFix amt="8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
        <p:nvSpPr>
          <p:cNvPr id="6" name="Footer Placeholder 5">
            <a:extLst>
              <a:ext uri="{FF2B5EF4-FFF2-40B4-BE49-F238E27FC236}">
                <a16:creationId xmlns:a16="http://schemas.microsoft.com/office/drawing/2014/main" id="{5BC7AD9D-75CD-C3FA-F88F-4D8A87B72273}"/>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F47D41FD-57A5-7CC9-58D3-3ACA20265E6C}"/>
              </a:ext>
            </a:extLst>
          </p:cNvPr>
          <p:cNvSpPr>
            <a:spLocks noGrp="1"/>
          </p:cNvSpPr>
          <p:nvPr>
            <p:ph type="dt" sz="half" idx="10"/>
          </p:nvPr>
        </p:nvSpPr>
        <p:spPr/>
        <p:txBody>
          <a:bodyPr/>
          <a:lstStyle/>
          <a:p>
            <a:fld id="{CF4969BF-940B-4FBC-8397-235C5A271474}" type="datetime1">
              <a:rPr lang="en-US" smtClean="0"/>
              <a:t>11/12/2025</a:t>
            </a:fld>
            <a:endParaRPr lang="en-US" dirty="0"/>
          </a:p>
        </p:txBody>
      </p:sp>
      <p:sp>
        <p:nvSpPr>
          <p:cNvPr id="7" name="Slide Number Placeholder 6">
            <a:extLst>
              <a:ext uri="{FF2B5EF4-FFF2-40B4-BE49-F238E27FC236}">
                <a16:creationId xmlns:a16="http://schemas.microsoft.com/office/drawing/2014/main" id="{6EACC530-F0C1-526A-3F3A-EA8A7A29A70E}"/>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09332F2A-AF1E-7A2E-F872-24CEC59A2C2B}"/>
              </a:ext>
            </a:extLst>
          </p:cNvPr>
          <p:cNvCxnSpPr>
            <a:cxnSpLocks/>
          </p:cNvCxnSpPr>
          <p:nvPr/>
        </p:nvCxnSpPr>
        <p:spPr>
          <a:xfrm>
            <a:off x="464346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041477D-FCE4-BE8D-ED72-1A4C8D664981}"/>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3409569"/>
      </p:ext>
    </p:extLst>
  </p:cSld>
  <p:clrMapOvr>
    <a:masterClrMapping/>
  </p:clrMapOvr>
  <p:transition advTm="10000">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5319627-2791-E32D-91B0-857B27F822FB}"/>
              </a:ext>
            </a:extLst>
          </p:cNvPr>
          <p:cNvSpPr/>
          <p:nvPr/>
        </p:nvSpPr>
        <p:spPr>
          <a:xfrm>
            <a:off x="0" y="0"/>
            <a:ext cx="1219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1034473"/>
            <a:ext cx="11122508" cy="1993399"/>
          </a:xfrm>
        </p:spPr>
        <p:txBody>
          <a:bodyPr anchor="b">
            <a:normAutofit/>
          </a:bodyPr>
          <a:lstStyle>
            <a:lvl1pPr>
              <a:defRPr sz="6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199" y="3528206"/>
            <a:ext cx="11122509" cy="2754253"/>
          </a:xfr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1DBA68D7-9D7C-42B8-BD6B-A4B9C6BE522F}" type="datetime1">
              <a:rPr lang="en-US" smtClean="0"/>
              <a:t>11/12/2025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E2128EF9-7F8A-2F1B-41F7-2CA02A35CCA7}"/>
              </a:ext>
            </a:extLst>
          </p:cNvPr>
          <p:cNvCxnSpPr>
            <a:cxnSpLocks/>
          </p:cNvCxnSpPr>
          <p:nvPr/>
        </p:nvCxnSpPr>
        <p:spPr>
          <a:xfrm flipH="1">
            <a:off x="0" y="3191402"/>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1477608"/>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Conclusion 2">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7CD7571-736E-B4CB-34E0-C8B31B5A98C2}"/>
              </a:ext>
            </a:extLst>
          </p:cNvPr>
          <p:cNvSpPr/>
          <p:nvPr/>
        </p:nvSpPr>
        <p:spPr>
          <a:xfrm>
            <a:off x="0" y="0"/>
            <a:ext cx="1219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1034473"/>
            <a:ext cx="6768193" cy="1993399"/>
          </a:xfrm>
        </p:spPr>
        <p:txBody>
          <a:bodyPr anchor="b">
            <a:normAutofit/>
          </a:bodyPr>
          <a:lstStyle>
            <a:lvl1pPr>
              <a:defRPr sz="6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200" y="3528206"/>
            <a:ext cx="6768193" cy="1794899"/>
          </a:xfr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1F39104F-A6E3-4FB2-902A-A12FD9746726}" type="datetime1">
              <a:rPr lang="en-US" smtClean="0"/>
              <a:t>11/12/2025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E2128EF9-7F8A-2F1B-41F7-2CA02A35CCA7}"/>
              </a:ext>
            </a:extLst>
          </p:cNvPr>
          <p:cNvCxnSpPr>
            <a:cxnSpLocks/>
          </p:cNvCxnSpPr>
          <p:nvPr/>
        </p:nvCxnSpPr>
        <p:spPr>
          <a:xfrm flipH="1">
            <a:off x="0" y="3191402"/>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5089216"/>
      </p:ext>
    </p:extLst>
  </p:cSld>
  <p:clrMapOvr>
    <a:overrideClrMapping bg1="lt1" tx1="dk1" bg2="lt2" tx2="dk2" accent1="accent1" accent2="accent2" accent3="accent3" accent4="accent4" accent5="accent5" accent6="accent6" hlink="hlink" folHlink="folHlink"/>
  </p:clrMapOvr>
  <p:transition advTm="10000">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57148D-D60C-3359-4AC2-15A43E221742}"/>
              </a:ext>
            </a:extLst>
          </p:cNvPr>
          <p:cNvSpPr>
            <a:spLocks noGrp="1"/>
          </p:cNvSpPr>
          <p:nvPr>
            <p:ph type="title"/>
          </p:nvPr>
        </p:nvSpPr>
        <p:spPr>
          <a:xfrm>
            <a:off x="457200" y="533401"/>
            <a:ext cx="10515600" cy="1157288"/>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1A8731C-FCAE-A05A-5A11-57005B86ABD4}"/>
              </a:ext>
            </a:extLst>
          </p:cNvPr>
          <p:cNvSpPr>
            <a:spLocks noGrp="1"/>
          </p:cNvSpPr>
          <p:nvPr>
            <p:ph type="body" idx="1"/>
          </p:nvPr>
        </p:nvSpPr>
        <p:spPr>
          <a:xfrm>
            <a:off x="457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44952E70-B2DF-717F-6373-70A688FAD82F}"/>
              </a:ext>
            </a:extLst>
          </p:cNvPr>
          <p:cNvSpPr>
            <a:spLocks noGrp="1"/>
          </p:cNvSpPr>
          <p:nvPr>
            <p:ph type="ftr" sz="quarter" idx="3"/>
          </p:nvPr>
        </p:nvSpPr>
        <p:spPr>
          <a:xfrm>
            <a:off x="457200" y="6445997"/>
            <a:ext cx="3949302" cy="365125"/>
          </a:xfrm>
          <a:prstGeom prst="rect">
            <a:avLst/>
          </a:prstGeom>
        </p:spPr>
        <p:txBody>
          <a:bodyPr vert="horz" lIns="91440" tIns="45720" rIns="91440" bIns="45720" rtlCol="0" anchor="ctr"/>
          <a:lstStyle>
            <a:lvl1pPr algn="l">
              <a:defRPr sz="900">
                <a:solidFill>
                  <a:schemeClr val="tx1">
                    <a:lumMod val="95000"/>
                    <a:lumOff val="5000"/>
                  </a:schemeClr>
                </a:solidFill>
              </a:defRPr>
            </a:lvl1pPr>
          </a:lstStyle>
          <a:p>
            <a:r>
              <a:rPr lang="en-US"/>
              <a:t>Sample Footer Text</a:t>
            </a:r>
          </a:p>
        </p:txBody>
      </p:sp>
      <p:sp>
        <p:nvSpPr>
          <p:cNvPr id="4" name="Date Placeholder 3">
            <a:extLst>
              <a:ext uri="{FF2B5EF4-FFF2-40B4-BE49-F238E27FC236}">
                <a16:creationId xmlns:a16="http://schemas.microsoft.com/office/drawing/2014/main" id="{225215E5-6146-14C5-665E-EF04630DCB32}"/>
              </a:ext>
            </a:extLst>
          </p:cNvPr>
          <p:cNvSpPr>
            <a:spLocks noGrp="1"/>
          </p:cNvSpPr>
          <p:nvPr>
            <p:ph type="dt" sz="half" idx="2"/>
          </p:nvPr>
        </p:nvSpPr>
        <p:spPr>
          <a:xfrm>
            <a:off x="9737594" y="6445997"/>
            <a:ext cx="1842115" cy="365125"/>
          </a:xfrm>
          <a:prstGeom prst="rect">
            <a:avLst/>
          </a:prstGeom>
        </p:spPr>
        <p:txBody>
          <a:bodyPr vert="horz" lIns="91440" tIns="45720" rIns="91440" bIns="45720" rtlCol="0" anchor="ctr"/>
          <a:lstStyle>
            <a:lvl1pPr algn="r">
              <a:defRPr sz="900">
                <a:solidFill>
                  <a:schemeClr val="tx1">
                    <a:lumMod val="95000"/>
                    <a:lumOff val="5000"/>
                  </a:schemeClr>
                </a:solidFill>
              </a:defRPr>
            </a:lvl1pPr>
          </a:lstStyle>
          <a:p>
            <a:fld id="{56D64244-A3D4-4B68-87F0-779EEA0C37FE}" type="datetime1">
              <a:rPr lang="en-US" smtClean="0"/>
              <a:t>11/12/2025</a:t>
            </a:fld>
            <a:endParaRPr lang="en-US"/>
          </a:p>
        </p:txBody>
      </p:sp>
      <p:sp>
        <p:nvSpPr>
          <p:cNvPr id="6" name="Slide Number Placeholder 5">
            <a:extLst>
              <a:ext uri="{FF2B5EF4-FFF2-40B4-BE49-F238E27FC236}">
                <a16:creationId xmlns:a16="http://schemas.microsoft.com/office/drawing/2014/main" id="{20E8FA3A-8706-3F4B-41CC-B024431F6200}"/>
              </a:ext>
            </a:extLst>
          </p:cNvPr>
          <p:cNvSpPr>
            <a:spLocks noGrp="1"/>
          </p:cNvSpPr>
          <p:nvPr>
            <p:ph type="sldNum" sz="quarter" idx="4"/>
          </p:nvPr>
        </p:nvSpPr>
        <p:spPr>
          <a:xfrm>
            <a:off x="11734800" y="6445997"/>
            <a:ext cx="457200" cy="365125"/>
          </a:xfrm>
          <a:prstGeom prst="rect">
            <a:avLst/>
          </a:prstGeom>
        </p:spPr>
        <p:txBody>
          <a:bodyPr vert="horz" lIns="91440" tIns="45720" rIns="91440" bIns="45720" rtlCol="0" anchor="ctr"/>
          <a:lstStyle>
            <a:lvl1pPr algn="ctr">
              <a:defRPr sz="900">
                <a:solidFill>
                  <a:schemeClr val="tx1">
                    <a:lumMod val="95000"/>
                    <a:lumOff val="5000"/>
                  </a:schemeClr>
                </a:solidFill>
              </a:defRPr>
            </a:lvl1pPr>
          </a:lstStyle>
          <a:p>
            <a:fld id="{DDF60B60-82CA-4BB9-BA6E-A62FADF2374B}" type="slidenum">
              <a:rPr lang="en-US" smtClean="0"/>
              <a:t>‹#›</a:t>
            </a:fld>
            <a:endParaRPr lang="en-US"/>
          </a:p>
        </p:txBody>
      </p:sp>
    </p:spTree>
    <p:extLst>
      <p:ext uri="{BB962C8B-B14F-4D97-AF65-F5344CB8AC3E}">
        <p14:creationId xmlns:p14="http://schemas.microsoft.com/office/powerpoint/2010/main" val="2857678996"/>
      </p:ext>
    </p:extLst>
  </p:cSld>
  <p:clrMap bg1="lt1" tx1="dk1" bg2="lt2" tx2="dk2" accent1="accent1" accent2="accent2" accent3="accent3" accent4="accent4" accent5="accent5" accent6="accent6" hlink="hlink" folHlink="folHlink"/>
  <p:sldLayoutIdLst>
    <p:sldLayoutId id="2147483666" r:id="rId1"/>
    <p:sldLayoutId id="2147483662" r:id="rId2"/>
    <p:sldLayoutId id="2147483661" r:id="rId3"/>
    <p:sldLayoutId id="2147483663" r:id="rId4"/>
    <p:sldLayoutId id="2147483665" r:id="rId5"/>
    <p:sldLayoutId id="2147483667"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 id="2147483683" r:id="rId21"/>
    <p:sldLayoutId id="2147483684" r:id="rId22"/>
    <p:sldLayoutId id="2147483685" r:id="rId23"/>
    <p:sldLayoutId id="2147483686" r:id="rId24"/>
    <p:sldLayoutId id="2147483687" r:id="rId25"/>
    <p:sldLayoutId id="2147483688" r:id="rId26"/>
    <p:sldLayoutId id="2147483689" r:id="rId27"/>
    <p:sldLayoutId id="2147483690" r:id="rId28"/>
    <p:sldLayoutId id="2147483691" r:id="rId29"/>
    <p:sldLayoutId id="2147483692" r:id="rId30"/>
    <p:sldLayoutId id="2147483693" r:id="rId31"/>
    <p:sldLayoutId id="2147483694" r:id="rId32"/>
    <p:sldLayoutId id="2147483695" r:id="rId33"/>
    <p:sldLayoutId id="2147483696" r:id="rId34"/>
    <p:sldLayoutId id="2147483697" r:id="rId35"/>
    <p:sldLayoutId id="2147483698" r:id="rId36"/>
    <p:sldLayoutId id="2147483699" r:id="rId37"/>
    <p:sldLayoutId id="2147483700" r:id="rId38"/>
    <p:sldLayoutId id="2147483701" r:id="rId39"/>
    <p:sldLayoutId id="2147483702" r:id="rId40"/>
    <p:sldLayoutId id="2147483703" r:id="rId41"/>
    <p:sldLayoutId id="2147483704" r:id="rId42"/>
    <p:sldLayoutId id="2147483705" r:id="rId43"/>
    <p:sldLayoutId id="2147483706" r:id="rId44"/>
    <p:sldLayoutId id="2147483707" r:id="rId45"/>
    <p:sldLayoutId id="2147483708" r:id="rId46"/>
    <p:sldLayoutId id="2147483709" r:id="rId47"/>
    <p:sldLayoutId id="2147483710" r:id="rId48"/>
    <p:sldLayoutId id="2147483711" r:id="rId49"/>
    <p:sldLayoutId id="2147483712" r:id="rId50"/>
    <p:sldLayoutId id="2147483713" r:id="rId51"/>
    <p:sldLayoutId id="2147483714" r:id="rId52"/>
    <p:sldLayoutId id="2147483715" r:id="rId53"/>
    <p:sldLayoutId id="2147483716" r:id="rId54"/>
    <p:sldLayoutId id="2147483717" r:id="rId55"/>
    <p:sldLayoutId id="2147483718" r:id="rId56"/>
    <p:sldLayoutId id="2147483719" r:id="rId57"/>
  </p:sldLayoutIdLst>
  <p:transition advTm="10000">
    <p:fade/>
  </p:transition>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08">
          <p15:clr>
            <a:srgbClr val="F26B43"/>
          </p15:clr>
        </p15:guide>
        <p15:guide id="3" pos="4872">
          <p15:clr>
            <a:srgbClr val="F26B43"/>
          </p15:clr>
        </p15:guide>
        <p15:guide id="4" pos="5160">
          <p15:clr>
            <a:srgbClr val="F26B43"/>
          </p15:clr>
        </p15:guide>
        <p15:guide id="5" pos="2520">
          <p15:clr>
            <a:srgbClr val="F26B43"/>
          </p15:clr>
        </p15:guide>
        <p15:guide id="6" pos="45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09A00-EC9A-EC0D-714A-1BA487AD8A71}"/>
              </a:ext>
            </a:extLst>
          </p:cNvPr>
          <p:cNvSpPr>
            <a:spLocks noGrp="1"/>
          </p:cNvSpPr>
          <p:nvPr>
            <p:ph type="ctrTitle"/>
          </p:nvPr>
        </p:nvSpPr>
        <p:spPr>
          <a:xfrm>
            <a:off x="7772119" y="1829938"/>
            <a:ext cx="3849131" cy="2871351"/>
          </a:xfrm>
        </p:spPr>
        <p:txBody>
          <a:bodyPr anchor="ctr">
            <a:normAutofit fontScale="90000"/>
          </a:bodyPr>
          <a:lstStyle/>
          <a:p>
            <a:r>
              <a:rPr lang="en-US" dirty="0"/>
              <a:t/>
            </a:r>
            <a:br>
              <a:rPr lang="en-US" dirty="0"/>
            </a:br>
            <a:r>
              <a:rPr lang="en-US" dirty="0"/>
              <a:t/>
            </a:r>
            <a:br>
              <a:rPr lang="en-US" dirty="0"/>
            </a:br>
            <a:r>
              <a:rPr lang="en-US" dirty="0"/>
              <a:t/>
            </a:r>
            <a:br>
              <a:rPr lang="en-US" dirty="0"/>
            </a:br>
            <a:r>
              <a:rPr lang="en-US" dirty="0"/>
              <a:t>Supporting Children with AI: </a:t>
            </a:r>
            <a:r>
              <a:rPr lang="en-GB" dirty="0"/>
              <a:t>A quick briefing for parents</a:t>
            </a:r>
            <a:endParaRPr lang="en-US" dirty="0"/>
          </a:p>
        </p:txBody>
      </p:sp>
      <p:pic>
        <p:nvPicPr>
          <p:cNvPr id="7" name="Picture 6" descr="Person wearing mixed reality smartglasses touching transparent screen">
            <a:extLst>
              <a:ext uri="{FF2B5EF4-FFF2-40B4-BE49-F238E27FC236}">
                <a16:creationId xmlns:a16="http://schemas.microsoft.com/office/drawing/2014/main" id="{A2521804-D98A-465B-A0BB-D4138C3CF9B2}"/>
              </a:ext>
            </a:extLst>
          </p:cNvPr>
          <p:cNvPicPr>
            <a:picLocks noChangeAspect="1"/>
          </p:cNvPicPr>
          <p:nvPr/>
        </p:nvPicPr>
        <p:blipFill>
          <a:blip r:embed="rId3"/>
          <a:srcRect l="17448" r="12446" b="-2"/>
          <a:stretch>
            <a:fillRect/>
          </a:stretch>
        </p:blipFill>
        <p:spPr>
          <a:xfrm>
            <a:off x="20" y="10"/>
            <a:ext cx="7204394" cy="6859624"/>
          </a:xfrm>
          <a:prstGeom prst="rect">
            <a:avLst/>
          </a:prstGeom>
          <a:noFill/>
        </p:spPr>
      </p:pic>
      <p:sp>
        <p:nvSpPr>
          <p:cNvPr id="5" name="Date Placeholder 4">
            <a:extLst>
              <a:ext uri="{FF2B5EF4-FFF2-40B4-BE49-F238E27FC236}">
                <a16:creationId xmlns:a16="http://schemas.microsoft.com/office/drawing/2014/main" id="{7236A8EA-D75B-C236-5873-153443E8FE43}"/>
              </a:ext>
            </a:extLst>
          </p:cNvPr>
          <p:cNvSpPr>
            <a:spLocks noGrp="1"/>
          </p:cNvSpPr>
          <p:nvPr>
            <p:ph type="dt" sz="half" idx="10"/>
          </p:nvPr>
        </p:nvSpPr>
        <p:spPr>
          <a:xfrm>
            <a:off x="10226650" y="6445997"/>
            <a:ext cx="1353059"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7DB562A1-859F-D81B-19B0-90AE8C1D9D1D}"/>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1</a:t>
            </a:fld>
            <a:endParaRPr lang="en-US"/>
          </a:p>
        </p:txBody>
      </p:sp>
      <p:pic>
        <p:nvPicPr>
          <p:cNvPr id="11" name="Picture 10" descr="A red and yellow shield with a cross and a flower&#10;&#10;Description automatically generated">
            <a:extLst>
              <a:ext uri="{FF2B5EF4-FFF2-40B4-BE49-F238E27FC236}">
                <a16:creationId xmlns:a16="http://schemas.microsoft.com/office/drawing/2014/main" id="{8F29432A-CC6D-4A1F-1F3D-6D2AD40A26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0" y="0"/>
            <a:ext cx="2629371" cy="3048000"/>
          </a:xfrm>
          <a:prstGeom prst="rect">
            <a:avLst/>
          </a:prstGeom>
        </p:spPr>
      </p:pic>
      <p:sp>
        <p:nvSpPr>
          <p:cNvPr id="12" name="TextBox 11">
            <a:extLst>
              <a:ext uri="{FF2B5EF4-FFF2-40B4-BE49-F238E27FC236}">
                <a16:creationId xmlns:a16="http://schemas.microsoft.com/office/drawing/2014/main" id="{9AF541E2-9830-62AF-2B33-8BCF99C7B3B9}"/>
              </a:ext>
            </a:extLst>
          </p:cNvPr>
          <p:cNvSpPr txBox="1"/>
          <p:nvPr/>
        </p:nvSpPr>
        <p:spPr>
          <a:xfrm>
            <a:off x="7696200" y="5181600"/>
            <a:ext cx="3849131" cy="646331"/>
          </a:xfrm>
          <a:prstGeom prst="rect">
            <a:avLst/>
          </a:prstGeom>
          <a:noFill/>
        </p:spPr>
        <p:txBody>
          <a:bodyPr wrap="square" rtlCol="0">
            <a:spAutoFit/>
          </a:bodyPr>
          <a:lstStyle/>
          <a:p>
            <a:pPr algn="ctr"/>
            <a:r>
              <a:rPr lang="en-GB" dirty="0"/>
              <a:t>This will be made available as a page on the website shortly.</a:t>
            </a:r>
          </a:p>
        </p:txBody>
      </p:sp>
    </p:spTree>
    <p:extLst>
      <p:ext uri="{BB962C8B-B14F-4D97-AF65-F5344CB8AC3E}">
        <p14:creationId xmlns:p14="http://schemas.microsoft.com/office/powerpoint/2010/main" val="565532377"/>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A68A1-8F9F-9A35-E44A-1162DFE7ACE4}"/>
              </a:ext>
            </a:extLst>
          </p:cNvPr>
          <p:cNvSpPr>
            <a:spLocks noGrp="1"/>
          </p:cNvSpPr>
          <p:nvPr>
            <p:ph type="title"/>
          </p:nvPr>
        </p:nvSpPr>
        <p:spPr>
          <a:xfrm>
            <a:off x="457200" y="2968607"/>
            <a:ext cx="8932653" cy="3450568"/>
          </a:xfrm>
        </p:spPr>
        <p:txBody>
          <a:bodyPr anchor="b">
            <a:normAutofit/>
          </a:bodyPr>
          <a:lstStyle/>
          <a:p>
            <a:r>
              <a:rPr lang="en-US"/>
              <a:t>Introduction</a:t>
            </a:r>
          </a:p>
        </p:txBody>
      </p:sp>
      <p:sp>
        <p:nvSpPr>
          <p:cNvPr id="5" name="Date Placeholder 4">
            <a:extLst>
              <a:ext uri="{FF2B5EF4-FFF2-40B4-BE49-F238E27FC236}">
                <a16:creationId xmlns:a16="http://schemas.microsoft.com/office/drawing/2014/main" id="{8738BECE-0627-D52B-A782-CC667737B41D}"/>
              </a:ext>
            </a:extLst>
          </p:cNvPr>
          <p:cNvSpPr>
            <a:spLocks noGrp="1"/>
          </p:cNvSpPr>
          <p:nvPr>
            <p:ph type="dt" sz="half" idx="10"/>
          </p:nvPr>
        </p:nvSpPr>
        <p:spPr>
          <a:xfrm>
            <a:off x="9737594" y="6445997"/>
            <a:ext cx="1842115"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8D6EC536-EF1D-CFF3-278F-DE3B178BC20A}"/>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2</a:t>
            </a:fld>
            <a:endParaRPr lang="en-US"/>
          </a:p>
        </p:txBody>
      </p:sp>
    </p:spTree>
    <p:extLst>
      <p:ext uri="{BB962C8B-B14F-4D97-AF65-F5344CB8AC3E}">
        <p14:creationId xmlns:p14="http://schemas.microsoft.com/office/powerpoint/2010/main" val="1328412225"/>
      </p:ext>
    </p:extLst>
  </p:cSld>
  <p:clrMapOvr>
    <a:masterClrMapping/>
  </p:clrMapOvr>
  <p:transition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ADB2A-D0B0-0357-26BF-452DBDD2ADB4}"/>
              </a:ext>
            </a:extLst>
          </p:cNvPr>
          <p:cNvSpPr>
            <a:spLocks noGrp="1"/>
          </p:cNvSpPr>
          <p:nvPr>
            <p:ph type="title"/>
          </p:nvPr>
        </p:nvSpPr>
        <p:spPr>
          <a:xfrm>
            <a:off x="457199" y="377072"/>
            <a:ext cx="4958078" cy="1225485"/>
          </a:xfrm>
        </p:spPr>
        <p:txBody>
          <a:bodyPr anchor="t">
            <a:normAutofit/>
          </a:bodyPr>
          <a:lstStyle/>
          <a:p>
            <a:r>
              <a:rPr lang="en-US"/>
              <a:t>Understanding AI in Children's Lives</a:t>
            </a:r>
          </a:p>
        </p:txBody>
      </p:sp>
      <p:pic>
        <p:nvPicPr>
          <p:cNvPr id="8" name="Content Placeholder 7" descr="Working with tablet computers in a classroom">
            <a:extLst>
              <a:ext uri="{FF2B5EF4-FFF2-40B4-BE49-F238E27FC236}">
                <a16:creationId xmlns:a16="http://schemas.microsoft.com/office/drawing/2014/main" id="{723190B3-00E5-47E5-8BB7-1715314DD922}"/>
              </a:ext>
            </a:extLst>
          </p:cNvPr>
          <p:cNvPicPr>
            <a:picLocks noGrp="1" noChangeAspect="1"/>
          </p:cNvPicPr>
          <p:nvPr>
            <p:ph type="pic" sz="quarter" idx="13"/>
          </p:nvPr>
        </p:nvPicPr>
        <p:blipFill>
          <a:blip r:embed="rId3"/>
          <a:srcRect l="2533" r="12927"/>
          <a:stretch>
            <a:fillRect/>
          </a:stretch>
        </p:blipFill>
        <p:spPr>
          <a:xfrm>
            <a:off x="20" y="1842182"/>
            <a:ext cx="5758152" cy="4546457"/>
          </a:xfrm>
          <a:prstGeom prst="rect">
            <a:avLst/>
          </a:prstGeom>
          <a:noFill/>
        </p:spPr>
      </p:pic>
      <p:sp>
        <p:nvSpPr>
          <p:cNvPr id="4" name="Content Placeholder 3">
            <a:extLst>
              <a:ext uri="{FF2B5EF4-FFF2-40B4-BE49-F238E27FC236}">
                <a16:creationId xmlns:a16="http://schemas.microsoft.com/office/drawing/2014/main" id="{D5BF72BB-A012-D224-29C8-B7F7663D2CCC}"/>
              </a:ext>
            </a:extLst>
          </p:cNvPr>
          <p:cNvSpPr>
            <a:spLocks noGrp="1"/>
          </p:cNvSpPr>
          <p:nvPr>
            <p:ph idx="1"/>
            <p:extLst>
              <p:ext uri="{E7BDC344-281C-4309-B0C6-D0EE65EED2A8}">
                <p202:designPr xmlns="" xmlns:p202="http://schemas.microsoft.com/office/powerpoint/2020/02/main">
                  <p202:designTagLst>
                    <p202:designTag name="ARCH:1:CLS" val="InformationBlock"/>
                    <p202:designTag name="ARCH:1:VSVAR" val="TitledTextBox"/>
                  </p202:designTagLst>
                </p202:designPr>
              </p:ext>
            </p:extLst>
          </p:nvPr>
        </p:nvSpPr>
        <p:spPr>
          <a:xfrm>
            <a:off x="6176142" y="377072"/>
            <a:ext cx="5558655" cy="5797484"/>
          </a:xfrm>
        </p:spPr>
        <p:txBody>
          <a:bodyPr>
            <a:normAutofit/>
          </a:bodyPr>
          <a:lstStyle/>
          <a:p>
            <a:pPr marL="0" indent="0">
              <a:spcBef>
                <a:spcPts val="2500"/>
              </a:spcBef>
              <a:buFont typeface="Arial" panose="020B0604020202020204" pitchFamily="34" charset="0"/>
              <a:buNone/>
            </a:pPr>
            <a:r>
              <a:rPr lang="en-US" sz="1400" b="1"/>
              <a:t>AI's Role in Daily Life</a:t>
            </a:r>
          </a:p>
          <a:p>
            <a:pPr marL="0" lvl="1" indent="0">
              <a:buFont typeface="Arial" panose="020B0604020202020204" pitchFamily="34" charset="0"/>
              <a:buNone/>
            </a:pPr>
            <a:r>
              <a:rPr lang="en-US" sz="1400"/>
              <a:t>AI is increasingly integrated into children's everyday interactions through devices and search engines.</a:t>
            </a:r>
          </a:p>
          <a:p>
            <a:pPr marL="0" indent="0">
              <a:spcBef>
                <a:spcPts val="2500"/>
              </a:spcBef>
              <a:buFont typeface="Arial" panose="020B0604020202020204" pitchFamily="34" charset="0"/>
              <a:buNone/>
            </a:pPr>
            <a:r>
              <a:rPr lang="en-US" sz="1400" b="1"/>
              <a:t>Benefits of AI for Children</a:t>
            </a:r>
          </a:p>
          <a:p>
            <a:pPr marL="0" lvl="1" indent="0">
              <a:buFont typeface="Arial" panose="020B0604020202020204" pitchFamily="34" charset="0"/>
              <a:buNone/>
            </a:pPr>
            <a:r>
              <a:rPr lang="en-US" sz="1400"/>
              <a:t>AI provides educational tools and entertainment that enhance learning experiences for young users.</a:t>
            </a:r>
          </a:p>
          <a:p>
            <a:pPr marL="0" indent="0">
              <a:spcBef>
                <a:spcPts val="2500"/>
              </a:spcBef>
              <a:buFont typeface="Arial" panose="020B0604020202020204" pitchFamily="34" charset="0"/>
              <a:buNone/>
            </a:pPr>
            <a:r>
              <a:rPr lang="en-US" sz="1400" b="1"/>
              <a:t>Risks and Challenges</a:t>
            </a:r>
          </a:p>
          <a:p>
            <a:pPr marL="0" lvl="1" indent="0">
              <a:buFont typeface="Arial" panose="020B0604020202020204" pitchFamily="34" charset="0"/>
              <a:buNone/>
            </a:pPr>
            <a:r>
              <a:rPr lang="en-US" sz="1400"/>
              <a:t>AI can unintentionally expose children to inaccurate or inappropriate information requiring careful guidance.</a:t>
            </a:r>
          </a:p>
          <a:p>
            <a:pPr marL="0" indent="0">
              <a:spcBef>
                <a:spcPts val="2500"/>
              </a:spcBef>
              <a:buFont typeface="Arial" panose="020B0604020202020204" pitchFamily="34" charset="0"/>
              <a:buNone/>
            </a:pPr>
            <a:r>
              <a:rPr lang="en-US" sz="1400" b="1"/>
              <a:t>Need for Proactive Approach</a:t>
            </a:r>
          </a:p>
          <a:p>
            <a:pPr marL="0" lvl="1" indent="0">
              <a:buFont typeface="Arial" panose="020B0604020202020204" pitchFamily="34" charset="0"/>
              <a:buNone/>
            </a:pPr>
            <a:r>
              <a:rPr lang="en-US" sz="1400"/>
              <a:t>Educators and caregivers must help children navigate AI safely and responsibly in daily life.</a:t>
            </a:r>
          </a:p>
        </p:txBody>
      </p:sp>
      <p:sp>
        <p:nvSpPr>
          <p:cNvPr id="6" name="Date Placeholder 5">
            <a:extLst>
              <a:ext uri="{FF2B5EF4-FFF2-40B4-BE49-F238E27FC236}">
                <a16:creationId xmlns:a16="http://schemas.microsoft.com/office/drawing/2014/main" id="{5A37DC1F-B33D-2F61-439A-F93928D9BE43}"/>
              </a:ext>
            </a:extLst>
          </p:cNvPr>
          <p:cNvSpPr>
            <a:spLocks noGrp="1"/>
          </p:cNvSpPr>
          <p:nvPr>
            <p:ph type="dt" sz="half" idx="10"/>
          </p:nvPr>
        </p:nvSpPr>
        <p:spPr>
          <a:xfrm>
            <a:off x="9737594" y="6445997"/>
            <a:ext cx="1842115" cy="365125"/>
          </a:xfrm>
        </p:spPr>
        <p:txBody>
          <a:bodyPr anchor="ctr">
            <a:normAutofit/>
          </a:bodyPr>
          <a:lstStyle/>
          <a:p>
            <a:pPr>
              <a:spcAft>
                <a:spcPts val="600"/>
              </a:spcAft>
            </a:pPr>
            <a:fld id="{B20F022F-161E-41B9-A1BC-CC85E43B1AF4}" type="datetime1">
              <a:rPr lang="en-US" smtClean="0"/>
              <a:pPr>
                <a:spcAft>
                  <a:spcPts val="600"/>
                </a:spcAft>
              </a:pPr>
              <a:t>11/12/2025</a:t>
            </a:fld>
            <a:endParaRPr lang="en-US"/>
          </a:p>
        </p:txBody>
      </p:sp>
      <p:sp>
        <p:nvSpPr>
          <p:cNvPr id="7" name="Slide Number Placeholder 6">
            <a:extLst>
              <a:ext uri="{FF2B5EF4-FFF2-40B4-BE49-F238E27FC236}">
                <a16:creationId xmlns:a16="http://schemas.microsoft.com/office/drawing/2014/main" id="{B1BE1697-D316-3F2F-81CF-9DF03D40A124}"/>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3</a:t>
            </a:fld>
            <a:endParaRPr lang="en-US"/>
          </a:p>
        </p:txBody>
      </p:sp>
    </p:spTree>
    <p:extLst>
      <p:ext uri="{BB962C8B-B14F-4D97-AF65-F5344CB8AC3E}">
        <p14:creationId xmlns:p14="http://schemas.microsoft.com/office/powerpoint/2010/main" val="1408793210"/>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40BA3-0BE8-C509-8E0B-055F5F1DEE1A}"/>
              </a:ext>
            </a:extLst>
          </p:cNvPr>
          <p:cNvSpPr>
            <a:spLocks noGrp="1"/>
          </p:cNvSpPr>
          <p:nvPr>
            <p:ph type="title"/>
          </p:nvPr>
        </p:nvSpPr>
        <p:spPr>
          <a:xfrm>
            <a:off x="457200" y="2968607"/>
            <a:ext cx="8932653" cy="3450568"/>
          </a:xfrm>
        </p:spPr>
        <p:txBody>
          <a:bodyPr anchor="b">
            <a:normAutofit/>
          </a:bodyPr>
          <a:lstStyle/>
          <a:p>
            <a:r>
              <a:rPr lang="en-US"/>
              <a:t>Overview of AI Tools</a:t>
            </a:r>
          </a:p>
        </p:txBody>
      </p:sp>
      <p:sp>
        <p:nvSpPr>
          <p:cNvPr id="5" name="Date Placeholder 4">
            <a:extLst>
              <a:ext uri="{FF2B5EF4-FFF2-40B4-BE49-F238E27FC236}">
                <a16:creationId xmlns:a16="http://schemas.microsoft.com/office/drawing/2014/main" id="{5BAE3190-62BE-CC40-D650-9FA2EF066CBB}"/>
              </a:ext>
            </a:extLst>
          </p:cNvPr>
          <p:cNvSpPr>
            <a:spLocks noGrp="1"/>
          </p:cNvSpPr>
          <p:nvPr>
            <p:ph type="dt" sz="half" idx="10"/>
          </p:nvPr>
        </p:nvSpPr>
        <p:spPr>
          <a:xfrm>
            <a:off x="9737594" y="6445997"/>
            <a:ext cx="1842115"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F1D008E4-B0EE-FD89-3F4D-C02AD5F784A0}"/>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4</a:t>
            </a:fld>
            <a:endParaRPr lang="en-US"/>
          </a:p>
        </p:txBody>
      </p:sp>
    </p:spTree>
    <p:extLst>
      <p:ext uri="{BB962C8B-B14F-4D97-AF65-F5344CB8AC3E}">
        <p14:creationId xmlns:p14="http://schemas.microsoft.com/office/powerpoint/2010/main" val="676146281"/>
      </p:ext>
    </p:extLst>
  </p:cSld>
  <p:clrMapOvr>
    <a:masterClrMapping/>
  </p:clrMapOvr>
  <p:transition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FC66B-DE00-AFAD-FBDD-D5EE936FDC80}"/>
              </a:ext>
            </a:extLst>
          </p:cNvPr>
          <p:cNvSpPr>
            <a:spLocks noGrp="1"/>
          </p:cNvSpPr>
          <p:nvPr>
            <p:ph type="title"/>
          </p:nvPr>
        </p:nvSpPr>
        <p:spPr>
          <a:xfrm>
            <a:off x="457199" y="377072"/>
            <a:ext cx="4958078" cy="1225485"/>
          </a:xfrm>
        </p:spPr>
        <p:txBody>
          <a:bodyPr anchor="t">
            <a:normAutofit/>
          </a:bodyPr>
          <a:lstStyle/>
          <a:p>
            <a:r>
              <a:rPr lang="en-US"/>
              <a:t>Types of AI Content and Tools</a:t>
            </a:r>
          </a:p>
        </p:txBody>
      </p:sp>
      <p:pic>
        <p:nvPicPr>
          <p:cNvPr id="8" name="Content Placeholder 7" descr="Digital composite of world network, internet and global connection concept">
            <a:extLst>
              <a:ext uri="{FF2B5EF4-FFF2-40B4-BE49-F238E27FC236}">
                <a16:creationId xmlns:a16="http://schemas.microsoft.com/office/drawing/2014/main" id="{BCAB8A97-DE7C-4D93-B068-07A0FD87ADD8}"/>
              </a:ext>
            </a:extLst>
          </p:cNvPr>
          <p:cNvPicPr>
            <a:picLocks noGrp="1" noChangeAspect="1"/>
          </p:cNvPicPr>
          <p:nvPr>
            <p:ph type="pic" sz="quarter" idx="13"/>
          </p:nvPr>
        </p:nvPicPr>
        <p:blipFill>
          <a:blip r:embed="rId3"/>
          <a:srcRect l="21276" r="7481" b="-2"/>
          <a:stretch>
            <a:fillRect/>
          </a:stretch>
        </p:blipFill>
        <p:spPr>
          <a:xfrm>
            <a:off x="20" y="1842182"/>
            <a:ext cx="5758152" cy="4546457"/>
          </a:xfrm>
          <a:prstGeom prst="rect">
            <a:avLst/>
          </a:prstGeom>
          <a:noFill/>
        </p:spPr>
      </p:pic>
      <p:sp>
        <p:nvSpPr>
          <p:cNvPr id="4" name="Content Placeholder 3">
            <a:extLst>
              <a:ext uri="{FF2B5EF4-FFF2-40B4-BE49-F238E27FC236}">
                <a16:creationId xmlns:a16="http://schemas.microsoft.com/office/drawing/2014/main" id="{F1B3D326-DAD5-5349-540C-4E1D7240362A}"/>
              </a:ext>
            </a:extLst>
          </p:cNvPr>
          <p:cNvSpPr>
            <a:spLocks noGrp="1"/>
          </p:cNvSpPr>
          <p:nvPr>
            <p:ph idx="1"/>
            <p:extLst>
              <p:ext uri="{E7BDC344-281C-4309-B0C6-D0EE65EED2A8}">
                <p202:designPr xmlns="" xmlns:p202="http://schemas.microsoft.com/office/powerpoint/2020/02/main">
                  <p202:designTagLst>
                    <p202:designTag name="ARCH:1:CLS" val="InformationBlock"/>
                    <p202:designTag name="ARCH:1:VSVAR" val="TitledTextBox"/>
                  </p202:designTagLst>
                </p202:designPr>
              </p:ext>
            </p:extLst>
          </p:nvPr>
        </p:nvSpPr>
        <p:spPr>
          <a:xfrm>
            <a:off x="6176142" y="377072"/>
            <a:ext cx="5558655" cy="5797484"/>
          </a:xfrm>
        </p:spPr>
        <p:txBody>
          <a:bodyPr>
            <a:normAutofit/>
          </a:bodyPr>
          <a:lstStyle/>
          <a:p>
            <a:pPr marL="0" indent="0">
              <a:spcBef>
                <a:spcPts val="2500"/>
              </a:spcBef>
              <a:buFont typeface="Arial" panose="020B0604020202020204" pitchFamily="34" charset="0"/>
              <a:buNone/>
            </a:pPr>
            <a:r>
              <a:rPr lang="en-US" sz="1400" b="1"/>
              <a:t>AI-Generated Media</a:t>
            </a:r>
          </a:p>
          <a:p>
            <a:pPr marL="0" lvl="1" indent="0">
              <a:buFont typeface="Arial" panose="020B0604020202020204" pitchFamily="34" charset="0"/>
              <a:buNone/>
            </a:pPr>
            <a:r>
              <a:rPr lang="en-US" sz="1400"/>
              <a:t>AI tools create or alter images, videos, and voice recordings using online generators for diverse content production.</a:t>
            </a:r>
          </a:p>
          <a:p>
            <a:pPr marL="0" indent="0">
              <a:spcBef>
                <a:spcPts val="2500"/>
              </a:spcBef>
              <a:buFont typeface="Arial" panose="020B0604020202020204" pitchFamily="34" charset="0"/>
              <a:buNone/>
            </a:pPr>
            <a:r>
              <a:rPr lang="en-US" sz="1400" b="1"/>
              <a:t>AI Chatbots</a:t>
            </a:r>
          </a:p>
          <a:p>
            <a:pPr marL="0" lvl="1" indent="0">
              <a:buFont typeface="Arial" panose="020B0604020202020204" pitchFamily="34" charset="0"/>
              <a:buNone/>
            </a:pPr>
            <a:r>
              <a:rPr lang="en-US" sz="1400"/>
              <a:t>AI chatbots simulate human-like conversations, responding to messages and often identifying themselves as bots.</a:t>
            </a:r>
          </a:p>
          <a:p>
            <a:pPr marL="0" indent="0">
              <a:spcBef>
                <a:spcPts val="2500"/>
              </a:spcBef>
              <a:buFont typeface="Arial" panose="020B0604020202020204" pitchFamily="34" charset="0"/>
              <a:buNone/>
            </a:pPr>
            <a:r>
              <a:rPr lang="en-US" sz="1400" b="1"/>
              <a:t>AI Content Generators</a:t>
            </a:r>
          </a:p>
          <a:p>
            <a:pPr marL="0" lvl="1" indent="0">
              <a:buFont typeface="Arial" panose="020B0604020202020204" pitchFamily="34" charset="0"/>
              <a:buNone/>
            </a:pPr>
            <a:r>
              <a:rPr lang="en-US" sz="1400"/>
              <a:t>These platforms produce new content or edit existing media based on user commands, enhancing creative workflows.</a:t>
            </a:r>
          </a:p>
          <a:p>
            <a:pPr marL="0" indent="0">
              <a:spcBef>
                <a:spcPts val="2500"/>
              </a:spcBef>
              <a:buFont typeface="Arial" panose="020B0604020202020204" pitchFamily="34" charset="0"/>
              <a:buNone/>
            </a:pPr>
            <a:r>
              <a:rPr lang="en-US" sz="1400" b="1"/>
              <a:t>AI Summaries</a:t>
            </a:r>
          </a:p>
          <a:p>
            <a:pPr marL="0" lvl="1" indent="0">
              <a:buFont typeface="Arial" panose="020B0604020202020204" pitchFamily="34" charset="0"/>
              <a:buNone/>
            </a:pPr>
            <a:r>
              <a:rPr lang="en-US" sz="1400"/>
              <a:t>AI summaries compile and condense information from various sources, offering quick insights at search results.</a:t>
            </a:r>
          </a:p>
        </p:txBody>
      </p:sp>
      <p:sp>
        <p:nvSpPr>
          <p:cNvPr id="6" name="Date Placeholder 5">
            <a:extLst>
              <a:ext uri="{FF2B5EF4-FFF2-40B4-BE49-F238E27FC236}">
                <a16:creationId xmlns:a16="http://schemas.microsoft.com/office/drawing/2014/main" id="{25A470A5-0338-03BB-78D6-3D46618D9823}"/>
              </a:ext>
            </a:extLst>
          </p:cNvPr>
          <p:cNvSpPr>
            <a:spLocks noGrp="1"/>
          </p:cNvSpPr>
          <p:nvPr>
            <p:ph type="dt" sz="half" idx="10"/>
          </p:nvPr>
        </p:nvSpPr>
        <p:spPr>
          <a:xfrm>
            <a:off x="9737594" y="6445997"/>
            <a:ext cx="1842115" cy="365125"/>
          </a:xfrm>
        </p:spPr>
        <p:txBody>
          <a:bodyPr anchor="ctr">
            <a:normAutofit/>
          </a:bodyPr>
          <a:lstStyle/>
          <a:p>
            <a:pPr>
              <a:spcAft>
                <a:spcPts val="600"/>
              </a:spcAft>
            </a:pPr>
            <a:fld id="{B20F022F-161E-41B9-A1BC-CC85E43B1AF4}" type="datetime1">
              <a:rPr lang="en-US" smtClean="0"/>
              <a:pPr>
                <a:spcAft>
                  <a:spcPts val="600"/>
                </a:spcAft>
              </a:pPr>
              <a:t>11/12/2025</a:t>
            </a:fld>
            <a:endParaRPr lang="en-US"/>
          </a:p>
        </p:txBody>
      </p:sp>
      <p:sp>
        <p:nvSpPr>
          <p:cNvPr id="7" name="Slide Number Placeholder 6">
            <a:extLst>
              <a:ext uri="{FF2B5EF4-FFF2-40B4-BE49-F238E27FC236}">
                <a16:creationId xmlns:a16="http://schemas.microsoft.com/office/drawing/2014/main" id="{E37FCD3D-EF65-D9D2-0347-F0983F416396}"/>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5</a:t>
            </a:fld>
            <a:endParaRPr lang="en-US"/>
          </a:p>
        </p:txBody>
      </p:sp>
    </p:spTree>
    <p:extLst>
      <p:ext uri="{BB962C8B-B14F-4D97-AF65-F5344CB8AC3E}">
        <p14:creationId xmlns:p14="http://schemas.microsoft.com/office/powerpoint/2010/main" val="4272815369"/>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70D60-8821-350C-E6DD-103E1696C7B9}"/>
              </a:ext>
            </a:extLst>
          </p:cNvPr>
          <p:cNvSpPr>
            <a:spLocks noGrp="1"/>
          </p:cNvSpPr>
          <p:nvPr>
            <p:ph type="title"/>
          </p:nvPr>
        </p:nvSpPr>
        <p:spPr>
          <a:xfrm>
            <a:off x="457200" y="2968607"/>
            <a:ext cx="8932653" cy="3450568"/>
          </a:xfrm>
        </p:spPr>
        <p:txBody>
          <a:bodyPr anchor="b">
            <a:normAutofit/>
          </a:bodyPr>
          <a:lstStyle/>
          <a:p>
            <a:r>
              <a:rPr lang="en-US"/>
              <a:t>Generative AI Chatbots</a:t>
            </a:r>
          </a:p>
        </p:txBody>
      </p:sp>
      <p:sp>
        <p:nvSpPr>
          <p:cNvPr id="5" name="Date Placeholder 4">
            <a:extLst>
              <a:ext uri="{FF2B5EF4-FFF2-40B4-BE49-F238E27FC236}">
                <a16:creationId xmlns:a16="http://schemas.microsoft.com/office/drawing/2014/main" id="{ED62323B-760A-58A1-F0ED-84C3E2379471}"/>
              </a:ext>
            </a:extLst>
          </p:cNvPr>
          <p:cNvSpPr>
            <a:spLocks noGrp="1"/>
          </p:cNvSpPr>
          <p:nvPr>
            <p:ph type="dt" sz="half" idx="10"/>
          </p:nvPr>
        </p:nvSpPr>
        <p:spPr>
          <a:xfrm>
            <a:off x="9737594" y="6445997"/>
            <a:ext cx="1842115"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64B830E4-8AE8-3149-1630-85939C010AAA}"/>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6</a:t>
            </a:fld>
            <a:endParaRPr lang="en-US"/>
          </a:p>
        </p:txBody>
      </p:sp>
    </p:spTree>
    <p:extLst>
      <p:ext uri="{BB962C8B-B14F-4D97-AF65-F5344CB8AC3E}">
        <p14:creationId xmlns:p14="http://schemas.microsoft.com/office/powerpoint/2010/main" val="4257199701"/>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A8DBF-7B31-63F6-EA4E-3D661AE9CCAF}"/>
              </a:ext>
            </a:extLst>
          </p:cNvPr>
          <p:cNvSpPr>
            <a:spLocks noGrp="1"/>
          </p:cNvSpPr>
          <p:nvPr>
            <p:ph type="title"/>
          </p:nvPr>
        </p:nvSpPr>
        <p:spPr>
          <a:xfrm>
            <a:off x="7739922" y="458144"/>
            <a:ext cx="3909536" cy="1485873"/>
          </a:xfrm>
        </p:spPr>
        <p:txBody>
          <a:bodyPr anchor="b">
            <a:normAutofit/>
          </a:bodyPr>
          <a:lstStyle/>
          <a:p>
            <a:r>
              <a:rPr lang="en-US"/>
              <a:t>Functionality and Capabilities</a:t>
            </a:r>
          </a:p>
        </p:txBody>
      </p:sp>
      <p:pic>
        <p:nvPicPr>
          <p:cNvPr id="8" name="Content Placeholder 7" descr="Artificial Intelligence digital concept with brain shape">
            <a:extLst>
              <a:ext uri="{FF2B5EF4-FFF2-40B4-BE49-F238E27FC236}">
                <a16:creationId xmlns:a16="http://schemas.microsoft.com/office/drawing/2014/main" id="{948A5F1A-DF8F-42CF-A619-7134FB7B8918}"/>
              </a:ext>
            </a:extLst>
          </p:cNvPr>
          <p:cNvPicPr>
            <a:picLocks noGrp="1" noChangeAspect="1"/>
          </p:cNvPicPr>
          <p:nvPr>
            <p:ph type="pic" sz="quarter" idx="13"/>
          </p:nvPr>
        </p:nvPicPr>
        <p:blipFill>
          <a:blip r:embed="rId3"/>
          <a:srcRect l="23604" r="12477"/>
          <a:stretch>
            <a:fillRect/>
          </a:stretch>
        </p:blipFill>
        <p:spPr>
          <a:xfrm>
            <a:off x="20" y="10"/>
            <a:ext cx="7268376" cy="6396271"/>
          </a:xfrm>
          <a:prstGeom prst="rect">
            <a:avLst/>
          </a:prstGeom>
          <a:noFill/>
        </p:spPr>
      </p:pic>
      <p:sp>
        <p:nvSpPr>
          <p:cNvPr id="4" name="Content Placeholder 3">
            <a:extLst>
              <a:ext uri="{FF2B5EF4-FFF2-40B4-BE49-F238E27FC236}">
                <a16:creationId xmlns:a16="http://schemas.microsoft.com/office/drawing/2014/main" id="{A7153B44-9F2E-254F-228C-A2184B6B34EC}"/>
              </a:ext>
            </a:extLst>
          </p:cNvPr>
          <p:cNvSpPr>
            <a:spLocks noGrp="1"/>
          </p:cNvSpPr>
          <p:nvPr>
            <p:ph idx="1"/>
            <p:extLst>
              <p:ext uri="{E7BDC344-281C-4309-B0C6-D0EE65EED2A8}">
                <p202:designPr xmlns="" xmlns:p202="http://schemas.microsoft.com/office/powerpoint/2020/02/main">
                  <p202:designTagLst>
                    <p202:designTag name="ARCH:1:CLS" val="InformationBlock"/>
                    <p202:designTag name="ARCH:1:VSVAR" val="TitledTextBox"/>
                  </p202:designTagLst>
                </p202:designPr>
              </p:ext>
            </p:extLst>
          </p:nvPr>
        </p:nvSpPr>
        <p:spPr>
          <a:xfrm>
            <a:off x="7739922" y="2463789"/>
            <a:ext cx="3909534" cy="3561091"/>
          </a:xfrm>
        </p:spPr>
        <p:txBody>
          <a:bodyPr>
            <a:normAutofit/>
          </a:bodyPr>
          <a:lstStyle/>
          <a:p>
            <a:pPr marL="0" indent="0">
              <a:lnSpc>
                <a:spcPct val="110000"/>
              </a:lnSpc>
              <a:spcBef>
                <a:spcPts val="2500"/>
              </a:spcBef>
              <a:buFont typeface="Arial" panose="020B0604020202020204" pitchFamily="34" charset="0"/>
              <a:buNone/>
            </a:pPr>
            <a:r>
              <a:rPr lang="en-US" sz="1300" b="1"/>
              <a:t>Conversational Content Generation</a:t>
            </a:r>
          </a:p>
          <a:p>
            <a:pPr marL="0" lvl="1" indent="0">
              <a:lnSpc>
                <a:spcPct val="110000"/>
              </a:lnSpc>
              <a:buFont typeface="Arial" panose="020B0604020202020204" pitchFamily="34" charset="0"/>
              <a:buNone/>
            </a:pPr>
            <a:r>
              <a:rPr lang="en-US" sz="1300"/>
              <a:t>Generative AI chatbots create original, coherent responses beyond pre-programmed scripts, enabling complex interactions.</a:t>
            </a:r>
          </a:p>
          <a:p>
            <a:pPr marL="0" indent="0">
              <a:lnSpc>
                <a:spcPct val="110000"/>
              </a:lnSpc>
              <a:spcBef>
                <a:spcPts val="2500"/>
              </a:spcBef>
              <a:buFont typeface="Arial" panose="020B0604020202020204" pitchFamily="34" charset="0"/>
              <a:buNone/>
            </a:pPr>
            <a:r>
              <a:rPr lang="en-US" sz="1300" b="1"/>
              <a:t>Multimodal Processing</a:t>
            </a:r>
          </a:p>
          <a:p>
            <a:pPr marL="0" lvl="1" indent="0">
              <a:lnSpc>
                <a:spcPct val="110000"/>
              </a:lnSpc>
              <a:buFont typeface="Arial" panose="020B0604020202020204" pitchFamily="34" charset="0"/>
              <a:buNone/>
            </a:pPr>
            <a:r>
              <a:rPr lang="en-US" sz="1300"/>
              <a:t>These chatbots process and respond to multiple input types like text, speech, and images for dynamic communication.</a:t>
            </a:r>
          </a:p>
          <a:p>
            <a:pPr marL="0" indent="0">
              <a:lnSpc>
                <a:spcPct val="110000"/>
              </a:lnSpc>
              <a:spcBef>
                <a:spcPts val="2500"/>
              </a:spcBef>
              <a:buFont typeface="Arial" panose="020B0604020202020204" pitchFamily="34" charset="0"/>
              <a:buNone/>
            </a:pPr>
            <a:r>
              <a:rPr lang="en-US" sz="1300" b="1"/>
              <a:t>Limitations in Understanding</a:t>
            </a:r>
          </a:p>
          <a:p>
            <a:pPr marL="0" lvl="1" indent="0">
              <a:lnSpc>
                <a:spcPct val="110000"/>
              </a:lnSpc>
              <a:buFont typeface="Arial" panose="020B0604020202020204" pitchFamily="34" charset="0"/>
              <a:buNone/>
            </a:pPr>
            <a:r>
              <a:rPr lang="en-US" sz="1300"/>
              <a:t>AI chatbots lack human-like reasoning, judgment, and emotions; their outputs rely on patterns in training data.</a:t>
            </a:r>
          </a:p>
        </p:txBody>
      </p:sp>
      <p:sp>
        <p:nvSpPr>
          <p:cNvPr id="6" name="Date Placeholder 5">
            <a:extLst>
              <a:ext uri="{FF2B5EF4-FFF2-40B4-BE49-F238E27FC236}">
                <a16:creationId xmlns:a16="http://schemas.microsoft.com/office/drawing/2014/main" id="{C6D82006-19BF-08D0-228B-2E4FDEC0E77F}"/>
              </a:ext>
            </a:extLst>
          </p:cNvPr>
          <p:cNvSpPr>
            <a:spLocks noGrp="1"/>
          </p:cNvSpPr>
          <p:nvPr>
            <p:ph type="dt" sz="half" idx="10"/>
          </p:nvPr>
        </p:nvSpPr>
        <p:spPr>
          <a:xfrm>
            <a:off x="9737594" y="6445997"/>
            <a:ext cx="1842115" cy="365125"/>
          </a:xfrm>
        </p:spPr>
        <p:txBody>
          <a:bodyPr anchor="ctr">
            <a:normAutofit/>
          </a:bodyPr>
          <a:lstStyle/>
          <a:p>
            <a:pPr>
              <a:spcAft>
                <a:spcPts val="600"/>
              </a:spcAft>
            </a:pPr>
            <a:fld id="{B20F022F-161E-41B9-A1BC-CC85E43B1AF4}" type="datetime1">
              <a:rPr lang="en-US" smtClean="0"/>
              <a:pPr>
                <a:spcAft>
                  <a:spcPts val="600"/>
                </a:spcAft>
              </a:pPr>
              <a:t>11/12/2025</a:t>
            </a:fld>
            <a:endParaRPr lang="en-US"/>
          </a:p>
        </p:txBody>
      </p:sp>
      <p:sp>
        <p:nvSpPr>
          <p:cNvPr id="7" name="Slide Number Placeholder 6">
            <a:extLst>
              <a:ext uri="{FF2B5EF4-FFF2-40B4-BE49-F238E27FC236}">
                <a16:creationId xmlns:a16="http://schemas.microsoft.com/office/drawing/2014/main" id="{293A6C83-97E6-1640-5E85-088EC395C2A1}"/>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7</a:t>
            </a:fld>
            <a:endParaRPr lang="en-US"/>
          </a:p>
        </p:txBody>
      </p:sp>
    </p:spTree>
    <p:extLst>
      <p:ext uri="{BB962C8B-B14F-4D97-AF65-F5344CB8AC3E}">
        <p14:creationId xmlns:p14="http://schemas.microsoft.com/office/powerpoint/2010/main" val="305749026"/>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281DA-D3E9-8680-40BF-7B6FB3DBE802}"/>
              </a:ext>
            </a:extLst>
          </p:cNvPr>
          <p:cNvSpPr>
            <a:spLocks noGrp="1"/>
          </p:cNvSpPr>
          <p:nvPr>
            <p:ph type="title"/>
          </p:nvPr>
        </p:nvSpPr>
        <p:spPr>
          <a:xfrm>
            <a:off x="457200" y="2838087"/>
            <a:ext cx="8932653" cy="3312544"/>
          </a:xfrm>
        </p:spPr>
        <p:txBody>
          <a:bodyPr anchor="b">
            <a:normAutofit/>
          </a:bodyPr>
          <a:lstStyle/>
          <a:p>
            <a:r>
              <a:rPr lang="en-US"/>
              <a:t>Technologies Behind Generative AI</a:t>
            </a:r>
          </a:p>
        </p:txBody>
      </p:sp>
      <p:sp>
        <p:nvSpPr>
          <p:cNvPr id="5" name="Date Placeholder 4">
            <a:extLst>
              <a:ext uri="{FF2B5EF4-FFF2-40B4-BE49-F238E27FC236}">
                <a16:creationId xmlns:a16="http://schemas.microsoft.com/office/drawing/2014/main" id="{EAE0342F-304A-6F91-AB4A-4D602BDA2A80}"/>
              </a:ext>
            </a:extLst>
          </p:cNvPr>
          <p:cNvSpPr>
            <a:spLocks noGrp="1"/>
          </p:cNvSpPr>
          <p:nvPr>
            <p:ph type="dt" sz="half" idx="10"/>
          </p:nvPr>
        </p:nvSpPr>
        <p:spPr>
          <a:xfrm>
            <a:off x="9737594" y="6445997"/>
            <a:ext cx="1842115"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2FAC6F22-BBF4-2CE6-90CD-6787B42B9237}"/>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8</a:t>
            </a:fld>
            <a:endParaRPr lang="en-US"/>
          </a:p>
        </p:txBody>
      </p:sp>
    </p:spTree>
    <p:extLst>
      <p:ext uri="{BB962C8B-B14F-4D97-AF65-F5344CB8AC3E}">
        <p14:creationId xmlns:p14="http://schemas.microsoft.com/office/powerpoint/2010/main" val="3360489550"/>
      </p:ext>
    </p:extLst>
  </p:cSld>
  <p:clrMapOvr>
    <a:masterClrMapping/>
  </p:clrMapOvr>
  <p:transition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976D6-14AA-4F8B-EE20-F22B350FC574}"/>
              </a:ext>
            </a:extLst>
          </p:cNvPr>
          <p:cNvSpPr>
            <a:spLocks noGrp="1"/>
          </p:cNvSpPr>
          <p:nvPr>
            <p:ph type="title"/>
          </p:nvPr>
        </p:nvSpPr>
        <p:spPr>
          <a:xfrm>
            <a:off x="457200" y="720473"/>
            <a:ext cx="3280573" cy="3864052"/>
          </a:xfrm>
        </p:spPr>
        <p:txBody>
          <a:bodyPr anchor="t">
            <a:normAutofit/>
          </a:bodyPr>
          <a:lstStyle/>
          <a:p>
            <a:r>
              <a:rPr lang="en-US"/>
              <a:t>Text, Image, and Speech Generation</a:t>
            </a:r>
          </a:p>
        </p:txBody>
      </p:sp>
      <p:sp>
        <p:nvSpPr>
          <p:cNvPr id="5" name="Date Placeholder 4">
            <a:extLst>
              <a:ext uri="{FF2B5EF4-FFF2-40B4-BE49-F238E27FC236}">
                <a16:creationId xmlns:a16="http://schemas.microsoft.com/office/drawing/2014/main" id="{578E8A80-8069-E9F1-ABA9-654021D08A23}"/>
              </a:ext>
            </a:extLst>
          </p:cNvPr>
          <p:cNvSpPr>
            <a:spLocks noGrp="1"/>
          </p:cNvSpPr>
          <p:nvPr>
            <p:ph type="dt" sz="half" idx="10"/>
          </p:nvPr>
        </p:nvSpPr>
        <p:spPr>
          <a:xfrm>
            <a:off x="9737594" y="6445997"/>
            <a:ext cx="1842115" cy="365125"/>
          </a:xfrm>
        </p:spPr>
        <p:txBody>
          <a:bodyPr anchor="ctr">
            <a:normAutofit/>
          </a:bodyPr>
          <a:lstStyle/>
          <a:p>
            <a:pPr>
              <a:spcAft>
                <a:spcPts val="600"/>
              </a:spcAft>
            </a:pPr>
            <a:fld id="{2F88F8D0-0E9B-4650-859F-69E8A62E8B3F}"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A141B06A-D123-7FA8-C8A9-F3174598ABF8}"/>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9</a:t>
            </a:fld>
            <a:endParaRPr lang="en-US"/>
          </a:p>
        </p:txBody>
      </p:sp>
      <p:graphicFrame>
        <p:nvGraphicFramePr>
          <p:cNvPr id="7" name="Content Placeholder 6">
            <a:extLst>
              <a:ext uri="{FF2B5EF4-FFF2-40B4-BE49-F238E27FC236}">
                <a16:creationId xmlns:a16="http://schemas.microsoft.com/office/drawing/2014/main" id="{98B0E7B6-3F8C-48B6-BA7A-CE73A4023331}"/>
              </a:ext>
            </a:extLst>
          </p:cNvPr>
          <p:cNvGraphicFramePr>
            <a:graphicFrameLocks noGrp="1"/>
          </p:cNvGraphicFramePr>
          <p:nvPr>
            <p:ph idx="1"/>
            <p:extLst>
              <p:ext uri="{D42A27DB-BD31-4B8C-83A1-F6EECF244321}">
                <p14:modId xmlns:p14="http://schemas.microsoft.com/office/powerpoint/2010/main" val="211148581"/>
              </p:ext>
              <p:ext uri="{E7BDC344-281C-4309-B0C6-D0EE65EED2A8}">
                <p202:designPr xmlns="" xmlns:p202="http://schemas.microsoft.com/office/powerpoint/2020/02/main">
                  <p202:designTagLst>
                    <p202:designTag name="ARCH:1:CLS" val="InformationBlock"/>
                    <p202:designTag name="ARCH:1:VSVAR" val="VisualTitledTextBox"/>
                  </p202:designTagLst>
                </p202:designPr>
              </p:ext>
            </p:extLst>
          </p:nvPr>
        </p:nvGraphicFramePr>
        <p:xfrm>
          <a:off x="4662388" y="720473"/>
          <a:ext cx="7072408"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7661866"/>
      </p:ext>
    </p:extLst>
  </p:cSld>
  <p:clrMapOvr>
    <a:masterClrMapping/>
  </p:clrMapOvr>
  <p:transition advTm="10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C90EA-2ADA-45F0-E706-BD9494D92ED3}"/>
              </a:ext>
            </a:extLst>
          </p:cNvPr>
          <p:cNvSpPr>
            <a:spLocks noGrp="1"/>
          </p:cNvSpPr>
          <p:nvPr>
            <p:ph type="title"/>
          </p:nvPr>
        </p:nvSpPr>
        <p:spPr>
          <a:xfrm>
            <a:off x="457200" y="2968607"/>
            <a:ext cx="8932653" cy="3450568"/>
          </a:xfrm>
        </p:spPr>
        <p:txBody>
          <a:bodyPr anchor="b">
            <a:normAutofit/>
          </a:bodyPr>
          <a:lstStyle/>
          <a:p>
            <a:r>
              <a:rPr lang="en-US" dirty="0"/>
              <a:t>Applications and Risks</a:t>
            </a:r>
          </a:p>
        </p:txBody>
      </p:sp>
      <p:sp>
        <p:nvSpPr>
          <p:cNvPr id="5" name="Date Placeholder 4">
            <a:extLst>
              <a:ext uri="{FF2B5EF4-FFF2-40B4-BE49-F238E27FC236}">
                <a16:creationId xmlns:a16="http://schemas.microsoft.com/office/drawing/2014/main" id="{DC0C119D-246C-0744-4FD7-3A3DE38D722B}"/>
              </a:ext>
            </a:extLst>
          </p:cNvPr>
          <p:cNvSpPr>
            <a:spLocks noGrp="1"/>
          </p:cNvSpPr>
          <p:nvPr>
            <p:ph type="dt" sz="half" idx="10"/>
          </p:nvPr>
        </p:nvSpPr>
        <p:spPr>
          <a:xfrm>
            <a:off x="9737594" y="6445997"/>
            <a:ext cx="1842115"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0CAB97FA-F713-E216-57CC-3437D5D30B38}"/>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10</a:t>
            </a:fld>
            <a:endParaRPr lang="en-US"/>
          </a:p>
        </p:txBody>
      </p:sp>
    </p:spTree>
    <p:extLst>
      <p:ext uri="{BB962C8B-B14F-4D97-AF65-F5344CB8AC3E}">
        <p14:creationId xmlns:p14="http://schemas.microsoft.com/office/powerpoint/2010/main" val="787713875"/>
      </p:ext>
    </p:extLst>
  </p:cSld>
  <p:clrMapOvr>
    <a:masterClrMapping/>
  </p:clrMapOvr>
  <p:transition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B26F5-EE5E-400B-240F-A0F26B88AE8B}"/>
              </a:ext>
            </a:extLst>
          </p:cNvPr>
          <p:cNvSpPr>
            <a:spLocks noGrp="1"/>
          </p:cNvSpPr>
          <p:nvPr>
            <p:ph type="title"/>
          </p:nvPr>
        </p:nvSpPr>
        <p:spPr>
          <a:xfrm>
            <a:off x="457199" y="377072"/>
            <a:ext cx="4958078" cy="1225485"/>
          </a:xfrm>
        </p:spPr>
        <p:txBody>
          <a:bodyPr anchor="t">
            <a:normAutofit/>
          </a:bodyPr>
          <a:lstStyle/>
          <a:p>
            <a:r>
              <a:rPr lang="en-US"/>
              <a:t>Best Uses and Potential Dangers</a:t>
            </a:r>
          </a:p>
        </p:txBody>
      </p:sp>
      <p:pic>
        <p:nvPicPr>
          <p:cNvPr id="8" name="Content Placeholder 7" descr="Personal Cyber  People Security 3d background">
            <a:extLst>
              <a:ext uri="{FF2B5EF4-FFF2-40B4-BE49-F238E27FC236}">
                <a16:creationId xmlns:a16="http://schemas.microsoft.com/office/drawing/2014/main" id="{C3296FDA-2D97-4759-9A9C-DD2B9EBC66A8}"/>
              </a:ext>
            </a:extLst>
          </p:cNvPr>
          <p:cNvPicPr>
            <a:picLocks noGrp="1" noChangeAspect="1"/>
          </p:cNvPicPr>
          <p:nvPr>
            <p:ph type="pic" sz="quarter" idx="13"/>
          </p:nvPr>
        </p:nvPicPr>
        <p:blipFill>
          <a:blip r:embed="rId3"/>
          <a:srcRect l="5011" r="1" b="1"/>
          <a:stretch>
            <a:fillRect/>
          </a:stretch>
        </p:blipFill>
        <p:spPr>
          <a:xfrm>
            <a:off x="20" y="1842182"/>
            <a:ext cx="5758152" cy="4546457"/>
          </a:xfrm>
          <a:prstGeom prst="rect">
            <a:avLst/>
          </a:prstGeom>
          <a:noFill/>
        </p:spPr>
      </p:pic>
      <p:sp>
        <p:nvSpPr>
          <p:cNvPr id="4" name="Content Placeholder 3">
            <a:extLst>
              <a:ext uri="{FF2B5EF4-FFF2-40B4-BE49-F238E27FC236}">
                <a16:creationId xmlns:a16="http://schemas.microsoft.com/office/drawing/2014/main" id="{C793245E-C81A-9A29-51F5-FC344DEFC628}"/>
              </a:ext>
            </a:extLst>
          </p:cNvPr>
          <p:cNvSpPr>
            <a:spLocks noGrp="1"/>
          </p:cNvSpPr>
          <p:nvPr>
            <p:ph idx="1"/>
            <p:extLst>
              <p:ext uri="{E7BDC344-281C-4309-B0C6-D0EE65EED2A8}">
                <p202:designPr xmlns="" xmlns:p202="http://schemas.microsoft.com/office/powerpoint/2020/02/main">
                  <p202:designTagLst>
                    <p202:designTag name="ARCH:1:CLS" val="InformationBlock"/>
                    <p202:designTag name="ARCH:1:VSVAR" val="TitledTextBox"/>
                  </p202:designTagLst>
                </p202:designPr>
              </p:ext>
            </p:extLst>
          </p:nvPr>
        </p:nvSpPr>
        <p:spPr>
          <a:xfrm>
            <a:off x="6176142" y="377072"/>
            <a:ext cx="5558655" cy="5797484"/>
          </a:xfrm>
        </p:spPr>
        <p:txBody>
          <a:bodyPr>
            <a:normAutofit/>
          </a:bodyPr>
          <a:lstStyle/>
          <a:p>
            <a:pPr marL="0" indent="0">
              <a:spcBef>
                <a:spcPts val="2500"/>
              </a:spcBef>
              <a:buFont typeface="Arial" panose="020B0604020202020204" pitchFamily="34" charset="0"/>
              <a:buNone/>
            </a:pPr>
            <a:r>
              <a:rPr lang="en-US" sz="1400" b="1"/>
              <a:t>Creative Applications</a:t>
            </a:r>
          </a:p>
          <a:p>
            <a:pPr marL="0" lvl="1" indent="0">
              <a:buFont typeface="Arial" panose="020B0604020202020204" pitchFamily="34" charset="0"/>
              <a:buNone/>
            </a:pPr>
            <a:r>
              <a:rPr lang="en-US" sz="1400"/>
              <a:t>Generative AI supports creative tasks like idea generation, writing, and content revision effectively.</a:t>
            </a:r>
          </a:p>
          <a:p>
            <a:pPr marL="0" indent="0">
              <a:spcBef>
                <a:spcPts val="2500"/>
              </a:spcBef>
              <a:buFont typeface="Arial" panose="020B0604020202020204" pitchFamily="34" charset="0"/>
              <a:buNone/>
            </a:pPr>
            <a:r>
              <a:rPr lang="en-US" sz="1400" b="1"/>
              <a:t>Misleading Information Risks</a:t>
            </a:r>
          </a:p>
          <a:p>
            <a:pPr marL="0" lvl="1" indent="0">
              <a:buFont typeface="Arial" panose="020B0604020202020204" pitchFamily="34" charset="0"/>
              <a:buNone/>
            </a:pPr>
            <a:r>
              <a:rPr lang="en-US" sz="1400"/>
              <a:t>AI chatbots can produce plausible but incorrect or misleading information, posing trust challenges.</a:t>
            </a:r>
          </a:p>
          <a:p>
            <a:pPr marL="0" indent="0">
              <a:spcBef>
                <a:spcPts val="2500"/>
              </a:spcBef>
              <a:buFont typeface="Arial" panose="020B0604020202020204" pitchFamily="34" charset="0"/>
              <a:buNone/>
            </a:pPr>
            <a:r>
              <a:rPr lang="en-US" sz="1400" b="1"/>
              <a:t>Bias and Harmful Outputs</a:t>
            </a:r>
          </a:p>
          <a:p>
            <a:pPr marL="0" lvl="1" indent="0">
              <a:buFont typeface="Arial" panose="020B0604020202020204" pitchFamily="34" charset="0"/>
              <a:buNone/>
            </a:pPr>
            <a:r>
              <a:rPr lang="en-US" sz="1400"/>
              <a:t>Training data biases can cause AI to reflect toxic or harmful stereotypes and misinformation.</a:t>
            </a:r>
          </a:p>
          <a:p>
            <a:pPr marL="0" indent="0">
              <a:spcBef>
                <a:spcPts val="2500"/>
              </a:spcBef>
              <a:buFont typeface="Arial" panose="020B0604020202020204" pitchFamily="34" charset="0"/>
              <a:buNone/>
            </a:pPr>
            <a:r>
              <a:rPr lang="en-US" sz="1400" b="1"/>
              <a:t>Need for Responsible Use</a:t>
            </a:r>
          </a:p>
          <a:p>
            <a:pPr marL="0" lvl="1" indent="0">
              <a:buFont typeface="Arial" panose="020B0604020202020204" pitchFamily="34" charset="0"/>
              <a:buNone/>
            </a:pPr>
            <a:r>
              <a:rPr lang="en-US" sz="1400"/>
              <a:t>Critical evaluation and responsible AI use are essential to mitigate risks and ensure safety.</a:t>
            </a:r>
          </a:p>
        </p:txBody>
      </p:sp>
      <p:sp>
        <p:nvSpPr>
          <p:cNvPr id="6" name="Date Placeholder 5">
            <a:extLst>
              <a:ext uri="{FF2B5EF4-FFF2-40B4-BE49-F238E27FC236}">
                <a16:creationId xmlns:a16="http://schemas.microsoft.com/office/drawing/2014/main" id="{69362D8D-F830-C829-B042-C2ED44C1623E}"/>
              </a:ext>
            </a:extLst>
          </p:cNvPr>
          <p:cNvSpPr>
            <a:spLocks noGrp="1"/>
          </p:cNvSpPr>
          <p:nvPr>
            <p:ph type="dt" sz="half" idx="10"/>
          </p:nvPr>
        </p:nvSpPr>
        <p:spPr>
          <a:xfrm>
            <a:off x="9737594" y="6445997"/>
            <a:ext cx="1842115" cy="365125"/>
          </a:xfrm>
        </p:spPr>
        <p:txBody>
          <a:bodyPr anchor="ctr">
            <a:normAutofit/>
          </a:bodyPr>
          <a:lstStyle/>
          <a:p>
            <a:pPr>
              <a:spcAft>
                <a:spcPts val="600"/>
              </a:spcAft>
            </a:pPr>
            <a:fld id="{B20F022F-161E-41B9-A1BC-CC85E43B1AF4}" type="datetime1">
              <a:rPr lang="en-US" smtClean="0"/>
              <a:pPr>
                <a:spcAft>
                  <a:spcPts val="600"/>
                </a:spcAft>
              </a:pPr>
              <a:t>11/12/2025</a:t>
            </a:fld>
            <a:endParaRPr lang="en-US"/>
          </a:p>
        </p:txBody>
      </p:sp>
      <p:sp>
        <p:nvSpPr>
          <p:cNvPr id="7" name="Slide Number Placeholder 6">
            <a:extLst>
              <a:ext uri="{FF2B5EF4-FFF2-40B4-BE49-F238E27FC236}">
                <a16:creationId xmlns:a16="http://schemas.microsoft.com/office/drawing/2014/main" id="{FC065696-FB9C-1992-96A7-45E159F117C0}"/>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11</a:t>
            </a:fld>
            <a:endParaRPr lang="en-US"/>
          </a:p>
        </p:txBody>
      </p:sp>
    </p:spTree>
    <p:extLst>
      <p:ext uri="{BB962C8B-B14F-4D97-AF65-F5344CB8AC3E}">
        <p14:creationId xmlns:p14="http://schemas.microsoft.com/office/powerpoint/2010/main" val="1643468287"/>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529D6-4E92-F2A1-C50C-15ECE5D4FD6B}"/>
              </a:ext>
            </a:extLst>
          </p:cNvPr>
          <p:cNvSpPr>
            <a:spLocks noGrp="1"/>
          </p:cNvSpPr>
          <p:nvPr>
            <p:ph type="title"/>
          </p:nvPr>
        </p:nvSpPr>
        <p:spPr>
          <a:xfrm>
            <a:off x="457200" y="2968607"/>
            <a:ext cx="8932653" cy="3450568"/>
          </a:xfrm>
        </p:spPr>
        <p:txBody>
          <a:bodyPr anchor="b">
            <a:normAutofit/>
          </a:bodyPr>
          <a:lstStyle/>
          <a:p>
            <a:r>
              <a:rPr lang="en-US" dirty="0"/>
              <a:t>Parental Guidance</a:t>
            </a:r>
          </a:p>
        </p:txBody>
      </p:sp>
      <p:sp>
        <p:nvSpPr>
          <p:cNvPr id="5" name="Date Placeholder 4">
            <a:extLst>
              <a:ext uri="{FF2B5EF4-FFF2-40B4-BE49-F238E27FC236}">
                <a16:creationId xmlns:a16="http://schemas.microsoft.com/office/drawing/2014/main" id="{C2B0BF22-A94C-35B9-041C-D17807F146FB}"/>
              </a:ext>
            </a:extLst>
          </p:cNvPr>
          <p:cNvSpPr>
            <a:spLocks noGrp="1"/>
          </p:cNvSpPr>
          <p:nvPr>
            <p:ph type="dt" sz="half" idx="10"/>
          </p:nvPr>
        </p:nvSpPr>
        <p:spPr>
          <a:xfrm>
            <a:off x="9737594" y="6445997"/>
            <a:ext cx="1842115"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ED646191-E2D9-8C84-B094-46B7AFEE1DB5}"/>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12</a:t>
            </a:fld>
            <a:endParaRPr lang="en-US"/>
          </a:p>
        </p:txBody>
      </p:sp>
    </p:spTree>
    <p:extLst>
      <p:ext uri="{BB962C8B-B14F-4D97-AF65-F5344CB8AC3E}">
        <p14:creationId xmlns:p14="http://schemas.microsoft.com/office/powerpoint/2010/main" val="3240018715"/>
      </p:ext>
    </p:extLst>
  </p:cSld>
  <p:clrMapOvr>
    <a:masterClrMapping/>
  </p:clrMapOvr>
  <p:transition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9E349-CFB0-5D4F-449D-ABA2C814B08D}"/>
              </a:ext>
            </a:extLst>
          </p:cNvPr>
          <p:cNvSpPr>
            <a:spLocks noGrp="1"/>
          </p:cNvSpPr>
          <p:nvPr>
            <p:ph type="title"/>
          </p:nvPr>
        </p:nvSpPr>
        <p:spPr>
          <a:xfrm>
            <a:off x="4472644" y="669386"/>
            <a:ext cx="7231413" cy="1005840"/>
          </a:xfrm>
        </p:spPr>
        <p:txBody>
          <a:bodyPr anchor="b">
            <a:normAutofit/>
          </a:bodyPr>
          <a:lstStyle/>
          <a:p>
            <a:r>
              <a:rPr lang="en-US"/>
              <a:t>Tips for Supporting Children</a:t>
            </a:r>
          </a:p>
        </p:txBody>
      </p:sp>
      <p:pic>
        <p:nvPicPr>
          <p:cNvPr id="8" name="Content Placeholder 7" descr="Two fairy tales more and we  are going to sleep">
            <a:extLst>
              <a:ext uri="{FF2B5EF4-FFF2-40B4-BE49-F238E27FC236}">
                <a16:creationId xmlns:a16="http://schemas.microsoft.com/office/drawing/2014/main" id="{356F8A8E-0401-4D70-8EFA-A50FBC112724}"/>
              </a:ext>
            </a:extLst>
          </p:cNvPr>
          <p:cNvPicPr>
            <a:picLocks noGrp="1" noChangeAspect="1"/>
          </p:cNvPicPr>
          <p:nvPr>
            <p:ph type="pic" sz="quarter" idx="13"/>
          </p:nvPr>
        </p:nvPicPr>
        <p:blipFill>
          <a:blip r:embed="rId3"/>
          <a:srcRect l="15197" r="42948" b="1"/>
          <a:stretch>
            <a:fillRect/>
          </a:stretch>
        </p:blipFill>
        <p:spPr>
          <a:xfrm>
            <a:off x="-8994" y="-5468"/>
            <a:ext cx="4011836" cy="6398066"/>
          </a:xfrm>
          <a:prstGeom prst="rect">
            <a:avLst/>
          </a:prstGeom>
          <a:noFill/>
        </p:spPr>
      </p:pic>
      <p:sp>
        <p:nvSpPr>
          <p:cNvPr id="4" name="Content Placeholder 3">
            <a:extLst>
              <a:ext uri="{FF2B5EF4-FFF2-40B4-BE49-F238E27FC236}">
                <a16:creationId xmlns:a16="http://schemas.microsoft.com/office/drawing/2014/main" id="{AEB5EA9E-B289-A2B2-7A5C-FB5B7D1B3569}"/>
              </a:ext>
            </a:extLst>
          </p:cNvPr>
          <p:cNvSpPr>
            <a:spLocks noGrp="1"/>
          </p:cNvSpPr>
          <p:nvPr>
            <p:ph idx="1"/>
            <p:extLst>
              <p:ext uri="{E7BDC344-281C-4309-B0C6-D0EE65EED2A8}">
                <p202:designPr xmlns="" xmlns:p202="http://schemas.microsoft.com/office/powerpoint/2020/02/main">
                  <p202:designTagLst>
                    <p202:designTag name="ARCH:1:CLS" val="InformationBlock"/>
                    <p202:designTag name="ARCH:1:VSVAR" val="TitledTextBox"/>
                  </p202:designTagLst>
                </p202:designPr>
              </p:ext>
            </p:extLst>
          </p:nvPr>
        </p:nvSpPr>
        <p:spPr>
          <a:xfrm>
            <a:off x="4472644" y="1812385"/>
            <a:ext cx="7231407" cy="4423855"/>
          </a:xfrm>
        </p:spPr>
        <p:txBody>
          <a:bodyPr>
            <a:normAutofit/>
          </a:bodyPr>
          <a:lstStyle/>
          <a:p>
            <a:pPr marL="0" indent="0">
              <a:spcBef>
                <a:spcPts val="2500"/>
              </a:spcBef>
              <a:buFont typeface="Arial" panose="020B0604020202020204" pitchFamily="34" charset="0"/>
              <a:buNone/>
            </a:pPr>
            <a:r>
              <a:rPr lang="en-US" sz="1400" b="1"/>
              <a:t>Open AI Conversations</a:t>
            </a:r>
          </a:p>
          <a:p>
            <a:pPr marL="0" lvl="1" indent="0">
              <a:buFont typeface="Arial" panose="020B0604020202020204" pitchFamily="34" charset="0"/>
              <a:buNone/>
            </a:pPr>
            <a:r>
              <a:rPr lang="en-US" sz="1400"/>
              <a:t>Engage children in discussions about AI tools and content, sharing benefits and risks openly.</a:t>
            </a:r>
          </a:p>
          <a:p>
            <a:pPr marL="0" indent="0">
              <a:spcBef>
                <a:spcPts val="2500"/>
              </a:spcBef>
              <a:buFont typeface="Arial" panose="020B0604020202020204" pitchFamily="34" charset="0"/>
              <a:buNone/>
            </a:pPr>
            <a:r>
              <a:rPr lang="en-US" sz="1400" b="1"/>
              <a:t>Awareness of AI Content</a:t>
            </a:r>
          </a:p>
          <a:p>
            <a:pPr marL="0" lvl="1" indent="0">
              <a:buFont typeface="Arial" panose="020B0604020202020204" pitchFamily="34" charset="0"/>
              <a:buNone/>
            </a:pPr>
            <a:r>
              <a:rPr lang="en-US" sz="1400"/>
              <a:t>Teach children that AI content may be altered or unrealistic and not everything online is true.</a:t>
            </a:r>
          </a:p>
          <a:p>
            <a:pPr marL="0" indent="0">
              <a:spcBef>
                <a:spcPts val="2500"/>
              </a:spcBef>
              <a:buFont typeface="Arial" panose="020B0604020202020204" pitchFamily="34" charset="0"/>
              <a:buNone/>
            </a:pPr>
            <a:r>
              <a:rPr lang="en-US" sz="1400" b="1"/>
              <a:t>Reporting Harmful Content</a:t>
            </a:r>
          </a:p>
          <a:p>
            <a:pPr marL="0" lvl="1" indent="0">
              <a:buFont typeface="Arial" panose="020B0604020202020204" pitchFamily="34" charset="0"/>
              <a:buNone/>
            </a:pPr>
            <a:r>
              <a:rPr lang="en-US" sz="1400"/>
              <a:t>Guide children on how to recognize and report harmful or inappropriate AI-generated content.</a:t>
            </a:r>
          </a:p>
          <a:p>
            <a:pPr marL="0" indent="0">
              <a:spcBef>
                <a:spcPts val="2500"/>
              </a:spcBef>
              <a:buFont typeface="Arial" panose="020B0604020202020204" pitchFamily="34" charset="0"/>
              <a:buNone/>
            </a:pPr>
            <a:r>
              <a:rPr lang="en-US" sz="1400" b="1"/>
              <a:t>Reliable Information</a:t>
            </a:r>
          </a:p>
          <a:p>
            <a:pPr marL="0" lvl="1" indent="0">
              <a:buFont typeface="Arial" panose="020B0604020202020204" pitchFamily="34" charset="0"/>
              <a:buNone/>
            </a:pPr>
            <a:r>
              <a:rPr lang="en-US" sz="1400"/>
              <a:t>Encourage verification of sources for AI-generated summaries and emphasize trustworthy information.</a:t>
            </a:r>
          </a:p>
        </p:txBody>
      </p:sp>
      <p:sp>
        <p:nvSpPr>
          <p:cNvPr id="6" name="Date Placeholder 5">
            <a:extLst>
              <a:ext uri="{FF2B5EF4-FFF2-40B4-BE49-F238E27FC236}">
                <a16:creationId xmlns:a16="http://schemas.microsoft.com/office/drawing/2014/main" id="{B8B82627-875E-DBE0-1B33-5DD750E60772}"/>
              </a:ext>
            </a:extLst>
          </p:cNvPr>
          <p:cNvSpPr>
            <a:spLocks noGrp="1"/>
          </p:cNvSpPr>
          <p:nvPr>
            <p:ph type="dt" sz="half" idx="10"/>
          </p:nvPr>
        </p:nvSpPr>
        <p:spPr>
          <a:xfrm>
            <a:off x="9737594" y="6445997"/>
            <a:ext cx="1842115" cy="365125"/>
          </a:xfrm>
        </p:spPr>
        <p:txBody>
          <a:bodyPr anchor="ctr">
            <a:normAutofit/>
          </a:bodyPr>
          <a:lstStyle/>
          <a:p>
            <a:pPr>
              <a:spcAft>
                <a:spcPts val="600"/>
              </a:spcAft>
            </a:pPr>
            <a:fld id="{B20F022F-161E-41B9-A1BC-CC85E43B1AF4}" type="datetime1">
              <a:rPr lang="en-US" smtClean="0"/>
              <a:pPr>
                <a:spcAft>
                  <a:spcPts val="600"/>
                </a:spcAft>
              </a:pPr>
              <a:t>11/12/2025</a:t>
            </a:fld>
            <a:endParaRPr lang="en-US"/>
          </a:p>
        </p:txBody>
      </p:sp>
      <p:sp>
        <p:nvSpPr>
          <p:cNvPr id="7" name="Slide Number Placeholder 6">
            <a:extLst>
              <a:ext uri="{FF2B5EF4-FFF2-40B4-BE49-F238E27FC236}">
                <a16:creationId xmlns:a16="http://schemas.microsoft.com/office/drawing/2014/main" id="{336A3D05-718C-42F3-455D-EE0529C464B4}"/>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13</a:t>
            </a:fld>
            <a:endParaRPr lang="en-US"/>
          </a:p>
        </p:txBody>
      </p:sp>
    </p:spTree>
    <p:extLst>
      <p:ext uri="{BB962C8B-B14F-4D97-AF65-F5344CB8AC3E}">
        <p14:creationId xmlns:p14="http://schemas.microsoft.com/office/powerpoint/2010/main" val="2704186370"/>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17A1D-4920-9842-126B-B6E8D1DC85FB}"/>
              </a:ext>
            </a:extLst>
          </p:cNvPr>
          <p:cNvSpPr>
            <a:spLocks noGrp="1"/>
          </p:cNvSpPr>
          <p:nvPr>
            <p:ph type="title"/>
          </p:nvPr>
        </p:nvSpPr>
        <p:spPr>
          <a:xfrm>
            <a:off x="457200" y="2968607"/>
            <a:ext cx="8932653" cy="3450568"/>
          </a:xfrm>
        </p:spPr>
        <p:txBody>
          <a:bodyPr anchor="b">
            <a:normAutofit/>
          </a:bodyPr>
          <a:lstStyle/>
          <a:p>
            <a:r>
              <a:rPr lang="en-US"/>
              <a:t>Resources for Parents</a:t>
            </a:r>
          </a:p>
        </p:txBody>
      </p:sp>
      <p:sp>
        <p:nvSpPr>
          <p:cNvPr id="5" name="Date Placeholder 4">
            <a:extLst>
              <a:ext uri="{FF2B5EF4-FFF2-40B4-BE49-F238E27FC236}">
                <a16:creationId xmlns:a16="http://schemas.microsoft.com/office/drawing/2014/main" id="{8358B1E8-F9DC-D0E7-6936-FB5A39C62192}"/>
              </a:ext>
            </a:extLst>
          </p:cNvPr>
          <p:cNvSpPr>
            <a:spLocks noGrp="1"/>
          </p:cNvSpPr>
          <p:nvPr>
            <p:ph type="dt" sz="half" idx="10"/>
          </p:nvPr>
        </p:nvSpPr>
        <p:spPr>
          <a:xfrm>
            <a:off x="9737594" y="6445997"/>
            <a:ext cx="1842115" cy="365125"/>
          </a:xfrm>
        </p:spPr>
        <p:txBody>
          <a:bodyPr anchor="ctr">
            <a:normAutofit/>
          </a:bodyPr>
          <a:lstStyle/>
          <a:p>
            <a:pPr>
              <a:spcAft>
                <a:spcPts val="600"/>
              </a:spcAft>
            </a:pPr>
            <a:fld id="{8A278C13-F8B8-4237-9811-6A882F130BDA}" type="datetime1">
              <a:rPr lang="en-US" smtClean="0"/>
              <a:pPr>
                <a:spcAft>
                  <a:spcPts val="600"/>
                </a:spcAft>
              </a:pPr>
              <a:t>11/12/2025</a:t>
            </a:fld>
            <a:endParaRPr lang="en-US"/>
          </a:p>
        </p:txBody>
      </p:sp>
      <p:sp>
        <p:nvSpPr>
          <p:cNvPr id="6" name="Slide Number Placeholder 5">
            <a:extLst>
              <a:ext uri="{FF2B5EF4-FFF2-40B4-BE49-F238E27FC236}">
                <a16:creationId xmlns:a16="http://schemas.microsoft.com/office/drawing/2014/main" id="{B32D6D80-864F-6ED4-FC84-A98D55DE891A}"/>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14</a:t>
            </a:fld>
            <a:endParaRPr lang="en-US"/>
          </a:p>
        </p:txBody>
      </p:sp>
    </p:spTree>
    <p:extLst>
      <p:ext uri="{BB962C8B-B14F-4D97-AF65-F5344CB8AC3E}">
        <p14:creationId xmlns:p14="http://schemas.microsoft.com/office/powerpoint/2010/main" val="2285769679"/>
      </p:ext>
    </p:extLst>
  </p:cSld>
  <p:clrMapOvr>
    <a:masterClrMapping/>
  </p:clrMapOvr>
  <p:transition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5D7C6-F5D8-AC04-791B-0D0FBD6B067F}"/>
              </a:ext>
            </a:extLst>
          </p:cNvPr>
          <p:cNvSpPr>
            <a:spLocks noGrp="1"/>
          </p:cNvSpPr>
          <p:nvPr>
            <p:ph type="title"/>
          </p:nvPr>
        </p:nvSpPr>
        <p:spPr>
          <a:xfrm>
            <a:off x="7739922" y="458144"/>
            <a:ext cx="3909536" cy="1485873"/>
          </a:xfrm>
        </p:spPr>
        <p:txBody>
          <a:bodyPr anchor="b">
            <a:normAutofit/>
          </a:bodyPr>
          <a:lstStyle/>
          <a:p>
            <a:r>
              <a:rPr lang="en-US"/>
              <a:t>Helpful Links and Support</a:t>
            </a:r>
          </a:p>
        </p:txBody>
      </p:sp>
      <p:pic>
        <p:nvPicPr>
          <p:cNvPr id="8" name="Content Placeholder 7" descr="Cheerful family taking a selfie">
            <a:extLst>
              <a:ext uri="{FF2B5EF4-FFF2-40B4-BE49-F238E27FC236}">
                <a16:creationId xmlns:a16="http://schemas.microsoft.com/office/drawing/2014/main" id="{12F42D05-5B1C-489F-9378-326362E54ADA}"/>
              </a:ext>
            </a:extLst>
          </p:cNvPr>
          <p:cNvPicPr>
            <a:picLocks noGrp="1" noChangeAspect="1"/>
          </p:cNvPicPr>
          <p:nvPr>
            <p:ph type="pic" sz="quarter" idx="13"/>
          </p:nvPr>
        </p:nvPicPr>
        <p:blipFill>
          <a:blip r:embed="rId3"/>
          <a:srcRect l="1200" r="22949"/>
          <a:stretch>
            <a:fillRect/>
          </a:stretch>
        </p:blipFill>
        <p:spPr>
          <a:xfrm>
            <a:off x="20" y="10"/>
            <a:ext cx="7268376" cy="6396271"/>
          </a:xfrm>
          <a:prstGeom prst="rect">
            <a:avLst/>
          </a:prstGeom>
          <a:noFill/>
        </p:spPr>
      </p:pic>
      <p:sp>
        <p:nvSpPr>
          <p:cNvPr id="4" name="Content Placeholder 3">
            <a:extLst>
              <a:ext uri="{FF2B5EF4-FFF2-40B4-BE49-F238E27FC236}">
                <a16:creationId xmlns:a16="http://schemas.microsoft.com/office/drawing/2014/main" id="{636B37C9-C3D3-5D31-8EC6-A10ED4A45D6D}"/>
              </a:ext>
            </a:extLst>
          </p:cNvPr>
          <p:cNvSpPr>
            <a:spLocks noGrp="1"/>
          </p:cNvSpPr>
          <p:nvPr>
            <p:ph idx="1"/>
            <p:extLst>
              <p:ext uri="{E7BDC344-281C-4309-B0C6-D0EE65EED2A8}">
                <p202:designPr xmlns="" xmlns:p202="http://schemas.microsoft.com/office/powerpoint/2020/02/main">
                  <p202:designTagLst>
                    <p202:designTag name="ARCH:1:CLS" val="InformationBlock"/>
                    <p202:designTag name="ARCH:1:VSVAR" val="TitledTextBox"/>
                  </p202:designTagLst>
                </p202:designPr>
              </p:ext>
            </p:extLst>
          </p:nvPr>
        </p:nvSpPr>
        <p:spPr>
          <a:xfrm>
            <a:off x="7739922" y="2463789"/>
            <a:ext cx="3909534" cy="3561091"/>
          </a:xfrm>
        </p:spPr>
        <p:txBody>
          <a:bodyPr>
            <a:normAutofit lnSpcReduction="10000"/>
          </a:bodyPr>
          <a:lstStyle/>
          <a:p>
            <a:pPr marL="0" indent="0">
              <a:lnSpc>
                <a:spcPct val="110000"/>
              </a:lnSpc>
              <a:spcBef>
                <a:spcPts val="2500"/>
              </a:spcBef>
              <a:buFont typeface="Arial" panose="020B0604020202020204" pitchFamily="34" charset="0"/>
              <a:buNone/>
            </a:pPr>
            <a:r>
              <a:rPr lang="en-US" sz="1400" b="1"/>
              <a:t>NSPCC Online Safety Guidance</a:t>
            </a:r>
          </a:p>
          <a:p>
            <a:pPr marL="0" lvl="1" indent="0">
              <a:lnSpc>
                <a:spcPct val="110000"/>
              </a:lnSpc>
              <a:buFont typeface="Arial" panose="020B0604020202020204" pitchFamily="34" charset="0"/>
              <a:buNone/>
            </a:pPr>
            <a:r>
              <a:rPr lang="en-US" sz="1400"/>
              <a:t>NSPCC provides tailored guidance on children’s digital activities to promote safe online behavior.</a:t>
            </a:r>
          </a:p>
          <a:p>
            <a:pPr marL="0" indent="0">
              <a:lnSpc>
                <a:spcPct val="110000"/>
              </a:lnSpc>
              <a:spcBef>
                <a:spcPts val="2500"/>
              </a:spcBef>
              <a:buFont typeface="Arial" panose="020B0604020202020204" pitchFamily="34" charset="0"/>
              <a:buNone/>
            </a:pPr>
            <a:r>
              <a:rPr lang="en-US" sz="1400" b="1"/>
              <a:t>Natterhub Deepfake Insights</a:t>
            </a:r>
          </a:p>
          <a:p>
            <a:pPr marL="0" lvl="1" indent="0">
              <a:lnSpc>
                <a:spcPct val="110000"/>
              </a:lnSpc>
              <a:buFont typeface="Arial" panose="020B0604020202020204" pitchFamily="34" charset="0"/>
              <a:buNone/>
            </a:pPr>
            <a:r>
              <a:rPr lang="en-US" sz="1400"/>
              <a:t>Natterhub offers educational materials on deepfake images and how to discuss them with children.</a:t>
            </a:r>
          </a:p>
          <a:p>
            <a:pPr marL="0" indent="0">
              <a:lnSpc>
                <a:spcPct val="110000"/>
              </a:lnSpc>
              <a:spcBef>
                <a:spcPts val="2500"/>
              </a:spcBef>
              <a:buFont typeface="Arial" panose="020B0604020202020204" pitchFamily="34" charset="0"/>
              <a:buNone/>
            </a:pPr>
            <a:r>
              <a:rPr lang="en-US" sz="1400" b="1"/>
              <a:t>UK Safer Internet Centre Advice</a:t>
            </a:r>
          </a:p>
          <a:p>
            <a:pPr marL="0" lvl="1" indent="0">
              <a:lnSpc>
                <a:spcPct val="110000"/>
              </a:lnSpc>
              <a:buFont typeface="Arial" panose="020B0604020202020204" pitchFamily="34" charset="0"/>
              <a:buNone/>
            </a:pPr>
            <a:r>
              <a:rPr lang="en-US" sz="1400"/>
              <a:t>UK Safer Internet Centre delivers general online safety advice and reporting tools for parents and carers.</a:t>
            </a:r>
          </a:p>
        </p:txBody>
      </p:sp>
      <p:sp>
        <p:nvSpPr>
          <p:cNvPr id="5" name="Footer Placeholder 4">
            <a:extLst>
              <a:ext uri="{FF2B5EF4-FFF2-40B4-BE49-F238E27FC236}">
                <a16:creationId xmlns:a16="http://schemas.microsoft.com/office/drawing/2014/main" id="{B878CE5C-467F-4073-77B0-8C502B46254E}"/>
              </a:ext>
            </a:extLst>
          </p:cNvPr>
          <p:cNvSpPr>
            <a:spLocks noGrp="1"/>
          </p:cNvSpPr>
          <p:nvPr>
            <p:ph type="ftr" sz="quarter" idx="11"/>
          </p:nvPr>
        </p:nvSpPr>
        <p:spPr>
          <a:xfrm>
            <a:off x="457200" y="6445997"/>
            <a:ext cx="3949302" cy="365125"/>
          </a:xfrm>
        </p:spPr>
        <p:txBody>
          <a:bodyPr anchor="ctr">
            <a:normAutofit/>
          </a:bodyPr>
          <a:lstStyle/>
          <a:p>
            <a:pPr>
              <a:spcAft>
                <a:spcPts val="600"/>
              </a:spcAft>
            </a:pPr>
            <a:r>
              <a:rPr lang="en-US" dirty="0"/>
              <a:t>Sample Footer Text</a:t>
            </a:r>
            <a:endParaRPr lang="en-US"/>
          </a:p>
        </p:txBody>
      </p:sp>
      <p:sp>
        <p:nvSpPr>
          <p:cNvPr id="6" name="Date Placeholder 5">
            <a:extLst>
              <a:ext uri="{FF2B5EF4-FFF2-40B4-BE49-F238E27FC236}">
                <a16:creationId xmlns:a16="http://schemas.microsoft.com/office/drawing/2014/main" id="{9123099D-C591-BCA7-763D-F4D7B3F319B7}"/>
              </a:ext>
            </a:extLst>
          </p:cNvPr>
          <p:cNvSpPr>
            <a:spLocks noGrp="1"/>
          </p:cNvSpPr>
          <p:nvPr>
            <p:ph type="dt" sz="half" idx="10"/>
          </p:nvPr>
        </p:nvSpPr>
        <p:spPr>
          <a:xfrm>
            <a:off x="9737594" y="6445997"/>
            <a:ext cx="1842115" cy="365125"/>
          </a:xfrm>
        </p:spPr>
        <p:txBody>
          <a:bodyPr anchor="ctr">
            <a:normAutofit/>
          </a:bodyPr>
          <a:lstStyle/>
          <a:p>
            <a:pPr>
              <a:spcAft>
                <a:spcPts val="600"/>
              </a:spcAft>
            </a:pPr>
            <a:fld id="{B20F022F-161E-41B9-A1BC-CC85E43B1AF4}" type="datetime1">
              <a:rPr lang="en-US" smtClean="0"/>
              <a:pPr>
                <a:spcAft>
                  <a:spcPts val="600"/>
                </a:spcAft>
              </a:pPr>
              <a:t>11/12/2025</a:t>
            </a:fld>
            <a:endParaRPr lang="en-US"/>
          </a:p>
        </p:txBody>
      </p:sp>
      <p:sp>
        <p:nvSpPr>
          <p:cNvPr id="7" name="Slide Number Placeholder 6">
            <a:extLst>
              <a:ext uri="{FF2B5EF4-FFF2-40B4-BE49-F238E27FC236}">
                <a16:creationId xmlns:a16="http://schemas.microsoft.com/office/drawing/2014/main" id="{CC059C52-4C2D-0205-109C-EF003A3B66C6}"/>
              </a:ext>
            </a:extLst>
          </p:cNvPr>
          <p:cNvSpPr>
            <a:spLocks noGrp="1"/>
          </p:cNvSpPr>
          <p:nvPr>
            <p:ph type="sldNum" sz="quarter" idx="12"/>
          </p:nvPr>
        </p:nvSpPr>
        <p:spPr>
          <a:xfrm>
            <a:off x="11734800" y="6445997"/>
            <a:ext cx="457200" cy="365125"/>
          </a:xfrm>
        </p:spPr>
        <p:txBody>
          <a:bodyPr anchor="ctr">
            <a:normAutofit/>
          </a:bodyPr>
          <a:lstStyle/>
          <a:p>
            <a:pPr>
              <a:spcAft>
                <a:spcPts val="600"/>
              </a:spcAft>
            </a:pPr>
            <a:fld id="{DDF60B60-82CA-4BB9-BA6E-A62FADF2374B}" type="slidenum">
              <a:rPr lang="en-US" smtClean="0"/>
              <a:pPr>
                <a:spcAft>
                  <a:spcPts val="600"/>
                </a:spcAft>
              </a:pPr>
              <a:t>15</a:t>
            </a:fld>
            <a:endParaRPr lang="en-US"/>
          </a:p>
        </p:txBody>
      </p:sp>
    </p:spTree>
    <p:extLst>
      <p:ext uri="{BB962C8B-B14F-4D97-AF65-F5344CB8AC3E}">
        <p14:creationId xmlns:p14="http://schemas.microsoft.com/office/powerpoint/2010/main" val="1085514451"/>
      </p:ext>
    </p:extLst>
  </p:cSld>
  <p:clrMapOvr>
    <a:masterClrMapping/>
  </p:clrMapOvr>
  <p:transition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Shoji">
  <a:themeElements>
    <a:clrScheme name="Shoji">
      <a:dk1>
        <a:srgbClr val="131313"/>
      </a:dk1>
      <a:lt1>
        <a:sysClr val="window" lastClr="FFFFFF"/>
      </a:lt1>
      <a:dk2>
        <a:srgbClr val="1D3433"/>
      </a:dk2>
      <a:lt2>
        <a:srgbClr val="F3F2ED"/>
      </a:lt2>
      <a:accent1>
        <a:srgbClr val="7C5C3E"/>
      </a:accent1>
      <a:accent2>
        <a:srgbClr val="B8A189"/>
      </a:accent2>
      <a:accent3>
        <a:srgbClr val="A1A696"/>
      </a:accent3>
      <a:accent4>
        <a:srgbClr val="566868"/>
      </a:accent4>
      <a:accent5>
        <a:srgbClr val="786F50"/>
      </a:accent5>
      <a:accent6>
        <a:srgbClr val="A9A375"/>
      </a:accent6>
      <a:hlink>
        <a:srgbClr val="B1785F"/>
      </a:hlink>
      <a:folHlink>
        <a:srgbClr val="6C7F7F"/>
      </a:folHlink>
    </a:clrScheme>
    <a:fontScheme name="Custom 35">
      <a:majorFont>
        <a:latin typeface="Walbaum Display"/>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hoji" id="{EBD40D9C-CA72-493B-87C2-C0EB162C667E}" vid="{D0940FF3-4015-4C8A-9B90-9961EFA3BC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70BEB4-FB24-4E84-B3BB-971EAA4E97D2}">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BDDCC98D-8A5B-4177-9C60-D4A9C8723F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D41049-A82A-4B5B-8ABC-9F045EF9F078}">
  <ds:schemaRefs>
    <ds:schemaRef ds:uri="http://schemas.microsoft.com/sharepoint/v3/contenttype/forms"/>
  </ds:schemaRefs>
</ds:datastoreItem>
</file>

<file path=docMetadata/LabelInfo.xml><?xml version="1.0" encoding="utf-8"?>
<clbl:labelList xmlns:clbl="http://schemas.microsoft.com/office/2020/mipLabelMetadata">
</clbl:labelList>
</file>

<file path=docProps/app.xml><?xml version="1.0" encoding="utf-8"?>
<Properties xmlns="http://schemas.openxmlformats.org/officeDocument/2006/extended-properties" xmlns:vt="http://schemas.openxmlformats.org/officeDocument/2006/docPropsVTypes">
  <Template/>
  <TotalTime>208</TotalTime>
  <Words>1882</Words>
  <Application>Microsoft Office PowerPoint</Application>
  <PresentationFormat>Widescreen</PresentationFormat>
  <Paragraphs>127</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 Light</vt:lpstr>
      <vt:lpstr>Arial</vt:lpstr>
      <vt:lpstr>Calibri</vt:lpstr>
      <vt:lpstr>Walbaum Display</vt:lpstr>
      <vt:lpstr>Shoji</vt:lpstr>
      <vt:lpstr>   Supporting Children with AI: A quick briefing for parents</vt:lpstr>
      <vt:lpstr>Introduction</vt:lpstr>
      <vt:lpstr>Understanding AI in Children's Lives</vt:lpstr>
      <vt:lpstr>Overview of AI Tools</vt:lpstr>
      <vt:lpstr>Types of AI Content and Tools</vt:lpstr>
      <vt:lpstr>Generative AI Chatbots</vt:lpstr>
      <vt:lpstr>Functionality and Capabilities</vt:lpstr>
      <vt:lpstr>Technologies Behind Generative AI</vt:lpstr>
      <vt:lpstr>Text, Image, and Speech Generation</vt:lpstr>
      <vt:lpstr>Applications and Risks</vt:lpstr>
      <vt:lpstr>Best Uses and Potential Dangers</vt:lpstr>
      <vt:lpstr>Parental Guidance</vt:lpstr>
      <vt:lpstr>Tips for Supporting Children</vt:lpstr>
      <vt:lpstr>Resources for Parents</vt:lpstr>
      <vt:lpstr>Helpful Links and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Children with AI</dc:title>
  <cp:lastModifiedBy>Richard Marshall</cp:lastModifiedBy>
  <cp:revision>9</cp:revision>
  <dcterms:created xsi:type="dcterms:W3CDTF">2025-08-04T19:19:33Z</dcterms:created>
  <dcterms:modified xsi:type="dcterms:W3CDTF">2025-11-12T19:08:46Z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