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15"/>
  </p:notesMasterIdLst>
  <p:sldIdLst>
    <p:sldId id="256" r:id="rId5"/>
    <p:sldId id="268" r:id="rId6"/>
    <p:sldId id="269" r:id="rId7"/>
    <p:sldId id="260" r:id="rId8"/>
    <p:sldId id="270" r:id="rId9"/>
    <p:sldId id="262" r:id="rId10"/>
    <p:sldId id="263" r:id="rId11"/>
    <p:sldId id="271" r:id="rId12"/>
    <p:sldId id="266" r:id="rId13"/>
    <p:sldId id="267" r:id="rId14"/>
  </p:sldIdLst>
  <p:sldSz cx="18288000" cy="10287000"/>
  <p:notesSz cx="6858000" cy="9144000"/>
  <p:embeddedFontLst>
    <p:embeddedFont>
      <p:font typeface="TAN Meringue" charset="0"/>
      <p:regular r:id="rId16"/>
    </p:embeddedFont>
    <p:embeddedFont>
      <p:font typeface="Calibri" panose="020F0502020204030204" pitchFamily="34" charset="0"/>
      <p:regular r:id="rId17"/>
      <p:bold r:id="rId18"/>
      <p:italic r:id="rId19"/>
      <p:boldItalic r:id="rId20"/>
    </p:embeddedFont>
    <p:embeddedFont>
      <p:font typeface="ADLaM Display" panose="020B0604020202020204" charset="0"/>
      <p:regular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62251" autoAdjust="0"/>
  </p:normalViewPr>
  <p:slideViewPr>
    <p:cSldViewPr>
      <p:cViewPr varScale="1">
        <p:scale>
          <a:sx n="29" d="100"/>
          <a:sy n="29" d="100"/>
        </p:scale>
        <p:origin x="1524" y="3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3.fntdata"/><Relationship Id="rId3" Type="http://schemas.openxmlformats.org/officeDocument/2006/relationships/customXml" Target="../customXml/item3.xml"/><Relationship Id="rId21" Type="http://schemas.openxmlformats.org/officeDocument/2006/relationships/font" Target="fonts/font6.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2.fntdata"/><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notesMaster" Target="notesMasters/notesMaster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8.svg"/><Relationship Id="rId1" Type="http://schemas.openxmlformats.org/officeDocument/2006/relationships/image" Target="../media/image10.png"/><Relationship Id="rId4" Type="http://schemas.openxmlformats.org/officeDocument/2006/relationships/image" Target="../media/image20.svg"/></Relationships>
</file>

<file path=ppt/diagrams/_rels/data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2.svg"/><Relationship Id="rId1" Type="http://schemas.openxmlformats.org/officeDocument/2006/relationships/image" Target="../media/image12.png"/><Relationship Id="rId4" Type="http://schemas.openxmlformats.org/officeDocument/2006/relationships/image" Target="../media/image24.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8.svg"/><Relationship Id="rId1" Type="http://schemas.openxmlformats.org/officeDocument/2006/relationships/image" Target="../media/image10.png"/><Relationship Id="rId4" Type="http://schemas.openxmlformats.org/officeDocument/2006/relationships/image" Target="../media/image20.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2.svg"/><Relationship Id="rId1" Type="http://schemas.openxmlformats.org/officeDocument/2006/relationships/image" Target="../media/image12.png"/><Relationship Id="rId4" Type="http://schemas.openxmlformats.org/officeDocument/2006/relationships/image" Target="../media/image24.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506E948-E6FD-41B6-9497-8E8CD718D259}"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C4F6D5C8-D139-4D5E-91FB-B92B25A37B59}">
      <dgm:prSet/>
      <dgm:spPr/>
      <dgm:t>
        <a:bodyPr/>
        <a:lstStyle/>
        <a:p>
          <a:pPr>
            <a:lnSpc>
              <a:spcPct val="100000"/>
            </a:lnSpc>
          </a:pPr>
          <a:r>
            <a:rPr lang="en-GB" dirty="0">
              <a:latin typeface="ADLaM Display" panose="02010000000000000000" pitchFamily="2" charset="0"/>
              <a:ea typeface="ADLaM Display" panose="02010000000000000000" pitchFamily="2" charset="0"/>
              <a:cs typeface="ADLaM Display" panose="02010000000000000000" pitchFamily="2" charset="0"/>
            </a:rPr>
            <a:t>“…a state of well-being in which every individual realises his or her own potential, can cope with the normal stresses of life, can work productively and fruitfully and is able to make a contribution to her or his community.” (WHO)</a:t>
          </a:r>
          <a:endParaRPr lang="en-US" dirty="0">
            <a:latin typeface="ADLaM Display" panose="02010000000000000000" pitchFamily="2" charset="0"/>
            <a:ea typeface="ADLaM Display" panose="02010000000000000000" pitchFamily="2" charset="0"/>
            <a:cs typeface="ADLaM Display" panose="02010000000000000000" pitchFamily="2" charset="0"/>
          </a:endParaRPr>
        </a:p>
      </dgm:t>
    </dgm:pt>
    <dgm:pt modelId="{0AFEF150-F84D-44D0-AC00-39D73630E186}" type="parTrans" cxnId="{5DC94D6F-6646-46F8-9B27-7C8675533752}">
      <dgm:prSet/>
      <dgm:spPr/>
      <dgm:t>
        <a:bodyPr/>
        <a:lstStyle/>
        <a:p>
          <a:endParaRPr lang="en-US"/>
        </a:p>
      </dgm:t>
    </dgm:pt>
    <dgm:pt modelId="{383A0FBD-FC04-4CCE-B3CD-407864170A54}" type="sibTrans" cxnId="{5DC94D6F-6646-46F8-9B27-7C8675533752}">
      <dgm:prSet/>
      <dgm:spPr/>
      <dgm:t>
        <a:bodyPr/>
        <a:lstStyle/>
        <a:p>
          <a:endParaRPr lang="en-US"/>
        </a:p>
      </dgm:t>
    </dgm:pt>
    <dgm:pt modelId="{34928349-E098-400F-ADC2-A554DAB52F3C}">
      <dgm:prSet/>
      <dgm:spPr/>
      <dgm:t>
        <a:bodyPr/>
        <a:lstStyle/>
        <a:p>
          <a:pPr>
            <a:lnSpc>
              <a:spcPct val="100000"/>
            </a:lnSpc>
          </a:pPr>
          <a:r>
            <a:rPr lang="en-GB" dirty="0">
              <a:latin typeface="ADLaM Display" panose="02010000000000000000" pitchFamily="2" charset="0"/>
              <a:ea typeface="ADLaM Display" panose="02010000000000000000" pitchFamily="2" charset="0"/>
              <a:cs typeface="ADLaM Display" panose="02010000000000000000" pitchFamily="2" charset="0"/>
            </a:rPr>
            <a:t>“Mental health influences how we think and feel about ourselves and others and how we interpret events.  It affects our capacity to learn, to communicate, and to form, sustain and end relationships.  It also influences our ability to cope with change, transition and life events: having a baby, moving house experiencing bereavement.” (Scottish Executive, 2004).</a:t>
          </a:r>
          <a:endParaRPr lang="en-US" dirty="0">
            <a:latin typeface="ADLaM Display" panose="02010000000000000000" pitchFamily="2" charset="0"/>
            <a:ea typeface="ADLaM Display" panose="02010000000000000000" pitchFamily="2" charset="0"/>
            <a:cs typeface="ADLaM Display" panose="02010000000000000000" pitchFamily="2" charset="0"/>
          </a:endParaRPr>
        </a:p>
      </dgm:t>
    </dgm:pt>
    <dgm:pt modelId="{F964FF16-AE71-4FE8-9758-92665C9551D0}" type="parTrans" cxnId="{0448D5E9-D50E-46FD-A000-8B083A0B2885}">
      <dgm:prSet/>
      <dgm:spPr/>
      <dgm:t>
        <a:bodyPr/>
        <a:lstStyle/>
        <a:p>
          <a:endParaRPr lang="en-US"/>
        </a:p>
      </dgm:t>
    </dgm:pt>
    <dgm:pt modelId="{81039A7C-543E-4FE7-A4C5-53E9CC7A5F7B}" type="sibTrans" cxnId="{0448D5E9-D50E-46FD-A000-8B083A0B2885}">
      <dgm:prSet/>
      <dgm:spPr/>
      <dgm:t>
        <a:bodyPr/>
        <a:lstStyle/>
        <a:p>
          <a:endParaRPr lang="en-US"/>
        </a:p>
      </dgm:t>
    </dgm:pt>
    <dgm:pt modelId="{B7F7270B-742B-4FF3-9FCD-B79863077CD3}" type="pres">
      <dgm:prSet presAssocID="{2506E948-E6FD-41B6-9497-8E8CD718D259}" presName="root" presStyleCnt="0">
        <dgm:presLayoutVars>
          <dgm:dir/>
          <dgm:resizeHandles val="exact"/>
        </dgm:presLayoutVars>
      </dgm:prSet>
      <dgm:spPr/>
      <dgm:t>
        <a:bodyPr/>
        <a:lstStyle/>
        <a:p>
          <a:endParaRPr lang="en-US"/>
        </a:p>
      </dgm:t>
    </dgm:pt>
    <dgm:pt modelId="{D7113A87-2DCF-4F0D-BF29-B029B913F58B}" type="pres">
      <dgm:prSet presAssocID="{C4F6D5C8-D139-4D5E-91FB-B92B25A37B59}" presName="compNode" presStyleCnt="0"/>
      <dgm:spPr/>
    </dgm:pt>
    <dgm:pt modelId="{984C9E24-1F52-44CD-9BC7-8C1015FC25E0}" type="pres">
      <dgm:prSet presAssocID="{C4F6D5C8-D139-4D5E-91FB-B92B25A37B59}" presName="bgRect" presStyleLbl="bgShp" presStyleIdx="0" presStyleCnt="2"/>
      <dgm:spPr/>
    </dgm:pt>
    <dgm:pt modelId="{18B80984-0E5C-4E29-BDA8-2275A8C8D845}" type="pres">
      <dgm:prSet presAssocID="{C4F6D5C8-D139-4D5E-91FB-B92B25A37B59}"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dgm:spPr>
      <dgm:t>
        <a:bodyPr/>
        <a:lstStyle/>
        <a:p>
          <a:endParaRPr lang="en-US"/>
        </a:p>
      </dgm:t>
      <dgm:extLst>
        <a:ext uri="{E40237B7-FDA0-4F09-8148-C483321AD2D9}">
          <dgm14:cNvPr xmlns:dgm14="http://schemas.microsoft.com/office/drawing/2010/diagram" id="0" name="" descr="Brain in head"/>
        </a:ext>
      </dgm:extLst>
    </dgm:pt>
    <dgm:pt modelId="{4B5FD73E-7DBD-4390-A49F-F768809EF0F4}" type="pres">
      <dgm:prSet presAssocID="{C4F6D5C8-D139-4D5E-91FB-B92B25A37B59}" presName="spaceRect" presStyleCnt="0"/>
      <dgm:spPr/>
    </dgm:pt>
    <dgm:pt modelId="{04B59AD1-1464-480E-960F-DAB8C84EF28C}" type="pres">
      <dgm:prSet presAssocID="{C4F6D5C8-D139-4D5E-91FB-B92B25A37B59}" presName="parTx" presStyleLbl="revTx" presStyleIdx="0" presStyleCnt="2">
        <dgm:presLayoutVars>
          <dgm:chMax val="0"/>
          <dgm:chPref val="0"/>
        </dgm:presLayoutVars>
      </dgm:prSet>
      <dgm:spPr/>
      <dgm:t>
        <a:bodyPr/>
        <a:lstStyle/>
        <a:p>
          <a:endParaRPr lang="en-US"/>
        </a:p>
      </dgm:t>
    </dgm:pt>
    <dgm:pt modelId="{26E9A7D0-66F1-4AD4-B771-A946A39FCF93}" type="pres">
      <dgm:prSet presAssocID="{383A0FBD-FC04-4CCE-B3CD-407864170A54}" presName="sibTrans" presStyleCnt="0"/>
      <dgm:spPr/>
    </dgm:pt>
    <dgm:pt modelId="{BEA6CD98-5AB9-4C9E-B4C4-D1780BABBE1F}" type="pres">
      <dgm:prSet presAssocID="{34928349-E098-400F-ADC2-A554DAB52F3C}" presName="compNode" presStyleCnt="0"/>
      <dgm:spPr/>
    </dgm:pt>
    <dgm:pt modelId="{B287C459-BFB1-4C5B-90D2-F60F2B059877}" type="pres">
      <dgm:prSet presAssocID="{34928349-E098-400F-ADC2-A554DAB52F3C}" presName="bgRect" presStyleLbl="bgShp" presStyleIdx="1" presStyleCnt="2"/>
      <dgm:spPr/>
    </dgm:pt>
    <dgm:pt modelId="{1E64EF84-9FE2-49BC-A311-2D362873202B}" type="pres">
      <dgm:prSet presAssocID="{34928349-E098-400F-ADC2-A554DAB52F3C}"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dgm:spPr>
      <dgm:t>
        <a:bodyPr/>
        <a:lstStyle/>
        <a:p>
          <a:endParaRPr lang="en-US"/>
        </a:p>
      </dgm:t>
      <dgm:extLst>
        <a:ext uri="{E40237B7-FDA0-4F09-8148-C483321AD2D9}">
          <dgm14:cNvPr xmlns:dgm14="http://schemas.microsoft.com/office/drawing/2010/diagram" id="0" name="" descr="Brain"/>
        </a:ext>
      </dgm:extLst>
    </dgm:pt>
    <dgm:pt modelId="{B1ECAEC9-3BEA-460F-A4F6-B4DD5A263588}" type="pres">
      <dgm:prSet presAssocID="{34928349-E098-400F-ADC2-A554DAB52F3C}" presName="spaceRect" presStyleCnt="0"/>
      <dgm:spPr/>
    </dgm:pt>
    <dgm:pt modelId="{4F455CA2-4BCD-4E15-88B4-13959AC7DA26}" type="pres">
      <dgm:prSet presAssocID="{34928349-E098-400F-ADC2-A554DAB52F3C}" presName="parTx" presStyleLbl="revTx" presStyleIdx="1" presStyleCnt="2">
        <dgm:presLayoutVars>
          <dgm:chMax val="0"/>
          <dgm:chPref val="0"/>
        </dgm:presLayoutVars>
      </dgm:prSet>
      <dgm:spPr/>
      <dgm:t>
        <a:bodyPr/>
        <a:lstStyle/>
        <a:p>
          <a:endParaRPr lang="en-US"/>
        </a:p>
      </dgm:t>
    </dgm:pt>
  </dgm:ptLst>
  <dgm:cxnLst>
    <dgm:cxn modelId="{5DC94D6F-6646-46F8-9B27-7C8675533752}" srcId="{2506E948-E6FD-41B6-9497-8E8CD718D259}" destId="{C4F6D5C8-D139-4D5E-91FB-B92B25A37B59}" srcOrd="0" destOrd="0" parTransId="{0AFEF150-F84D-44D0-AC00-39D73630E186}" sibTransId="{383A0FBD-FC04-4CCE-B3CD-407864170A54}"/>
    <dgm:cxn modelId="{0448D5E9-D50E-46FD-A000-8B083A0B2885}" srcId="{2506E948-E6FD-41B6-9497-8E8CD718D259}" destId="{34928349-E098-400F-ADC2-A554DAB52F3C}" srcOrd="1" destOrd="0" parTransId="{F964FF16-AE71-4FE8-9758-92665C9551D0}" sibTransId="{81039A7C-543E-4FE7-A4C5-53E9CC7A5F7B}"/>
    <dgm:cxn modelId="{47414986-9BA8-406B-99CD-593C05A77444}" type="presOf" srcId="{C4F6D5C8-D139-4D5E-91FB-B92B25A37B59}" destId="{04B59AD1-1464-480E-960F-DAB8C84EF28C}" srcOrd="0" destOrd="0" presId="urn:microsoft.com/office/officeart/2018/2/layout/IconVerticalSolidList"/>
    <dgm:cxn modelId="{C50AD5ED-977A-49E9-A086-0BB55B3D75A4}" type="presOf" srcId="{2506E948-E6FD-41B6-9497-8E8CD718D259}" destId="{B7F7270B-742B-4FF3-9FCD-B79863077CD3}" srcOrd="0" destOrd="0" presId="urn:microsoft.com/office/officeart/2018/2/layout/IconVerticalSolidList"/>
    <dgm:cxn modelId="{927E0295-F264-4575-950E-E72A1AE224B6}" type="presOf" srcId="{34928349-E098-400F-ADC2-A554DAB52F3C}" destId="{4F455CA2-4BCD-4E15-88B4-13959AC7DA26}" srcOrd="0" destOrd="0" presId="urn:microsoft.com/office/officeart/2018/2/layout/IconVerticalSolidList"/>
    <dgm:cxn modelId="{E6281651-C1B2-4F8D-993C-114968A3BA35}" type="presParOf" srcId="{B7F7270B-742B-4FF3-9FCD-B79863077CD3}" destId="{D7113A87-2DCF-4F0D-BF29-B029B913F58B}" srcOrd="0" destOrd="0" presId="urn:microsoft.com/office/officeart/2018/2/layout/IconVerticalSolidList"/>
    <dgm:cxn modelId="{A425BC73-EC37-4CDA-9BC9-F2BBE502E418}" type="presParOf" srcId="{D7113A87-2DCF-4F0D-BF29-B029B913F58B}" destId="{984C9E24-1F52-44CD-9BC7-8C1015FC25E0}" srcOrd="0" destOrd="0" presId="urn:microsoft.com/office/officeart/2018/2/layout/IconVerticalSolidList"/>
    <dgm:cxn modelId="{83B2AA26-7751-4C0C-95B0-02DF98EA694B}" type="presParOf" srcId="{D7113A87-2DCF-4F0D-BF29-B029B913F58B}" destId="{18B80984-0E5C-4E29-BDA8-2275A8C8D845}" srcOrd="1" destOrd="0" presId="urn:microsoft.com/office/officeart/2018/2/layout/IconVerticalSolidList"/>
    <dgm:cxn modelId="{3F20F3B2-33A1-48E5-9BD2-61E456B4FBCA}" type="presParOf" srcId="{D7113A87-2DCF-4F0D-BF29-B029B913F58B}" destId="{4B5FD73E-7DBD-4390-A49F-F768809EF0F4}" srcOrd="2" destOrd="0" presId="urn:microsoft.com/office/officeart/2018/2/layout/IconVerticalSolidList"/>
    <dgm:cxn modelId="{DA77223F-EFE2-4926-B819-C93D0592093E}" type="presParOf" srcId="{D7113A87-2DCF-4F0D-BF29-B029B913F58B}" destId="{04B59AD1-1464-480E-960F-DAB8C84EF28C}" srcOrd="3" destOrd="0" presId="urn:microsoft.com/office/officeart/2018/2/layout/IconVerticalSolidList"/>
    <dgm:cxn modelId="{900B5908-E003-473F-851D-CD90B98A4232}" type="presParOf" srcId="{B7F7270B-742B-4FF3-9FCD-B79863077CD3}" destId="{26E9A7D0-66F1-4AD4-B771-A946A39FCF93}" srcOrd="1" destOrd="0" presId="urn:microsoft.com/office/officeart/2018/2/layout/IconVerticalSolidList"/>
    <dgm:cxn modelId="{1DDBA358-4648-433F-A216-DE0CB5EC100C}" type="presParOf" srcId="{B7F7270B-742B-4FF3-9FCD-B79863077CD3}" destId="{BEA6CD98-5AB9-4C9E-B4C4-D1780BABBE1F}" srcOrd="2" destOrd="0" presId="urn:microsoft.com/office/officeart/2018/2/layout/IconVerticalSolidList"/>
    <dgm:cxn modelId="{BBC7BFC2-BD3B-40C7-B546-781C3E5A17C6}" type="presParOf" srcId="{BEA6CD98-5AB9-4C9E-B4C4-D1780BABBE1F}" destId="{B287C459-BFB1-4C5B-90D2-F60F2B059877}" srcOrd="0" destOrd="0" presId="urn:microsoft.com/office/officeart/2018/2/layout/IconVerticalSolidList"/>
    <dgm:cxn modelId="{0993BC00-561F-4882-9DF8-47118E068847}" type="presParOf" srcId="{BEA6CD98-5AB9-4C9E-B4C4-D1780BABBE1F}" destId="{1E64EF84-9FE2-49BC-A311-2D362873202B}" srcOrd="1" destOrd="0" presId="urn:microsoft.com/office/officeart/2018/2/layout/IconVerticalSolidList"/>
    <dgm:cxn modelId="{6AA43A8A-2FB8-4BB9-A480-A641EE5CE6B7}" type="presParOf" srcId="{BEA6CD98-5AB9-4C9E-B4C4-D1780BABBE1F}" destId="{B1ECAEC9-3BEA-460F-A4F6-B4DD5A263588}" srcOrd="2" destOrd="0" presId="urn:microsoft.com/office/officeart/2018/2/layout/IconVerticalSolidList"/>
    <dgm:cxn modelId="{8A67EFD2-8B49-47DC-96D2-CB7692F78026}" type="presParOf" srcId="{BEA6CD98-5AB9-4C9E-B4C4-D1780BABBE1F}" destId="{4F455CA2-4BCD-4E15-88B4-13959AC7DA26}" srcOrd="3" destOrd="0" presId="urn:microsoft.com/office/officeart/2018/2/layout/IconVerticalSolidList"/>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8CA37AA-06FE-4B4D-9F3E-0756DFF7733C}" type="doc">
      <dgm:prSet loTypeId="urn:microsoft.com/office/officeart/2018/5/layout/CenteredIconLabelDescriptionList" loCatId="icon" qsTypeId="urn:microsoft.com/office/officeart/2005/8/quickstyle/simple1" qsCatId="simple" csTypeId="urn:microsoft.com/office/officeart/2005/8/colors/accent1_2" csCatId="accent1" phldr="1"/>
      <dgm:spPr/>
      <dgm:t>
        <a:bodyPr/>
        <a:lstStyle/>
        <a:p>
          <a:endParaRPr lang="en-US"/>
        </a:p>
      </dgm:t>
    </dgm:pt>
    <dgm:pt modelId="{003BB6BC-4C14-43C0-9936-865CB20E480E}">
      <dgm:prSet custT="1"/>
      <dgm:spPr/>
      <dgm:t>
        <a:bodyPr/>
        <a:lstStyle/>
        <a:p>
          <a:pPr>
            <a:lnSpc>
              <a:spcPct val="100000"/>
            </a:lnSpc>
            <a:defRPr b="1"/>
          </a:pPr>
          <a:r>
            <a:rPr lang="en-GB" sz="2400" dirty="0">
              <a:latin typeface="ADLaM Display" panose="02010000000000000000" pitchFamily="2" charset="0"/>
              <a:ea typeface="ADLaM Display" panose="02010000000000000000" pitchFamily="2" charset="0"/>
              <a:cs typeface="ADLaM Display" panose="02010000000000000000" pitchFamily="2" charset="0"/>
            </a:rPr>
            <a:t>Protective</a:t>
          </a:r>
          <a:endParaRPr lang="en-US" sz="2400" dirty="0">
            <a:latin typeface="ADLaM Display" panose="02010000000000000000" pitchFamily="2" charset="0"/>
            <a:ea typeface="ADLaM Display" panose="02010000000000000000" pitchFamily="2" charset="0"/>
            <a:cs typeface="ADLaM Display" panose="02010000000000000000" pitchFamily="2" charset="0"/>
          </a:endParaRPr>
        </a:p>
      </dgm:t>
    </dgm:pt>
    <dgm:pt modelId="{D279BEF8-1B0C-482D-B75E-97C8B68369D0}" type="parTrans" cxnId="{EFC1AFA2-A5CC-42EE-9F78-BB180EE5B074}">
      <dgm:prSet/>
      <dgm:spPr/>
      <dgm:t>
        <a:bodyPr/>
        <a:lstStyle/>
        <a:p>
          <a:endParaRPr lang="en-US"/>
        </a:p>
      </dgm:t>
    </dgm:pt>
    <dgm:pt modelId="{96CF150F-EA11-43FF-B51A-57F776E595CB}" type="sibTrans" cxnId="{EFC1AFA2-A5CC-42EE-9F78-BB180EE5B074}">
      <dgm:prSet/>
      <dgm:spPr/>
      <dgm:t>
        <a:bodyPr/>
        <a:lstStyle/>
        <a:p>
          <a:endParaRPr lang="en-US"/>
        </a:p>
      </dgm:t>
    </dgm:pt>
    <dgm:pt modelId="{4C6E47AE-F65B-4960-B982-037AEACB3C34}">
      <dgm:prSet custT="1"/>
      <dgm:spPr/>
      <dgm:t>
        <a:bodyPr/>
        <a:lstStyle/>
        <a:p>
          <a:pPr>
            <a:lnSpc>
              <a:spcPct val="100000"/>
            </a:lnSpc>
          </a:pPr>
          <a:r>
            <a:rPr lang="en-GB" sz="2400" dirty="0">
              <a:latin typeface="ADLaM Display" panose="02010000000000000000" pitchFamily="2" charset="0"/>
              <a:ea typeface="ADLaM Display" panose="02010000000000000000" pitchFamily="2" charset="0"/>
              <a:cs typeface="ADLaM Display" panose="02010000000000000000" pitchFamily="2" charset="0"/>
            </a:rPr>
            <a:t>Good relationships with family </a:t>
          </a:r>
          <a:endParaRPr lang="en-US" sz="2400" dirty="0">
            <a:latin typeface="ADLaM Display" panose="02010000000000000000" pitchFamily="2" charset="0"/>
            <a:ea typeface="ADLaM Display" panose="02010000000000000000" pitchFamily="2" charset="0"/>
            <a:cs typeface="ADLaM Display" panose="02010000000000000000" pitchFamily="2" charset="0"/>
          </a:endParaRPr>
        </a:p>
      </dgm:t>
    </dgm:pt>
    <dgm:pt modelId="{E43BF3C3-D556-4B4D-8DEC-8702518B7D3D}" type="parTrans" cxnId="{7BC0D3F8-C369-475B-8CF1-F0E801FE9D10}">
      <dgm:prSet/>
      <dgm:spPr/>
      <dgm:t>
        <a:bodyPr/>
        <a:lstStyle/>
        <a:p>
          <a:endParaRPr lang="en-US"/>
        </a:p>
      </dgm:t>
    </dgm:pt>
    <dgm:pt modelId="{3085A505-AEB6-43FE-8AC9-A2548C5FE320}" type="sibTrans" cxnId="{7BC0D3F8-C369-475B-8CF1-F0E801FE9D10}">
      <dgm:prSet/>
      <dgm:spPr/>
      <dgm:t>
        <a:bodyPr/>
        <a:lstStyle/>
        <a:p>
          <a:endParaRPr lang="en-US"/>
        </a:p>
      </dgm:t>
    </dgm:pt>
    <dgm:pt modelId="{99FE2722-3DDA-4C88-AB16-3D62EDAAE002}">
      <dgm:prSet custT="1"/>
      <dgm:spPr/>
      <dgm:t>
        <a:bodyPr/>
        <a:lstStyle/>
        <a:p>
          <a:pPr>
            <a:lnSpc>
              <a:spcPct val="100000"/>
            </a:lnSpc>
          </a:pPr>
          <a:r>
            <a:rPr lang="en-GB" sz="2400" dirty="0">
              <a:latin typeface="ADLaM Display" panose="02010000000000000000" pitchFamily="2" charset="0"/>
              <a:ea typeface="ADLaM Display" panose="02010000000000000000" pitchFamily="2" charset="0"/>
              <a:cs typeface="ADLaM Display" panose="02010000000000000000" pitchFamily="2" charset="0"/>
            </a:rPr>
            <a:t>Good relationships with friends </a:t>
          </a:r>
          <a:endParaRPr lang="en-US" sz="2400" dirty="0">
            <a:latin typeface="ADLaM Display" panose="02010000000000000000" pitchFamily="2" charset="0"/>
            <a:ea typeface="ADLaM Display" panose="02010000000000000000" pitchFamily="2" charset="0"/>
            <a:cs typeface="ADLaM Display" panose="02010000000000000000" pitchFamily="2" charset="0"/>
          </a:endParaRPr>
        </a:p>
      </dgm:t>
    </dgm:pt>
    <dgm:pt modelId="{D71D74F8-1A9D-4EAC-AC3E-0D2FC0F17598}" type="parTrans" cxnId="{602344F7-2BFE-447E-A0B5-1C3FECC503F0}">
      <dgm:prSet/>
      <dgm:spPr/>
      <dgm:t>
        <a:bodyPr/>
        <a:lstStyle/>
        <a:p>
          <a:endParaRPr lang="en-US"/>
        </a:p>
      </dgm:t>
    </dgm:pt>
    <dgm:pt modelId="{518E3F8C-E580-470A-981D-9F61A33ABD8F}" type="sibTrans" cxnId="{602344F7-2BFE-447E-A0B5-1C3FECC503F0}">
      <dgm:prSet/>
      <dgm:spPr/>
      <dgm:t>
        <a:bodyPr/>
        <a:lstStyle/>
        <a:p>
          <a:endParaRPr lang="en-US"/>
        </a:p>
      </dgm:t>
    </dgm:pt>
    <dgm:pt modelId="{7DCA7C3E-1053-46F7-908D-D86C97C89A12}">
      <dgm:prSet custT="1"/>
      <dgm:spPr/>
      <dgm:t>
        <a:bodyPr/>
        <a:lstStyle/>
        <a:p>
          <a:pPr>
            <a:lnSpc>
              <a:spcPct val="100000"/>
            </a:lnSpc>
          </a:pPr>
          <a:r>
            <a:rPr lang="en-GB" sz="2400" dirty="0">
              <a:latin typeface="ADLaM Display" panose="02010000000000000000" pitchFamily="2" charset="0"/>
              <a:ea typeface="ADLaM Display" panose="02010000000000000000" pitchFamily="2" charset="0"/>
              <a:cs typeface="ADLaM Display" panose="02010000000000000000" pitchFamily="2" charset="0"/>
            </a:rPr>
            <a:t>Supportive school </a:t>
          </a:r>
          <a:endParaRPr lang="en-US" sz="2400" dirty="0">
            <a:latin typeface="ADLaM Display" panose="02010000000000000000" pitchFamily="2" charset="0"/>
            <a:ea typeface="ADLaM Display" panose="02010000000000000000" pitchFamily="2" charset="0"/>
            <a:cs typeface="ADLaM Display" panose="02010000000000000000" pitchFamily="2" charset="0"/>
          </a:endParaRPr>
        </a:p>
      </dgm:t>
    </dgm:pt>
    <dgm:pt modelId="{1E069D64-499F-4784-9550-66E8FEE5420A}" type="parTrans" cxnId="{9ED2AA95-9807-4F5E-92FE-B17B216CB4E9}">
      <dgm:prSet/>
      <dgm:spPr/>
      <dgm:t>
        <a:bodyPr/>
        <a:lstStyle/>
        <a:p>
          <a:endParaRPr lang="en-US"/>
        </a:p>
      </dgm:t>
    </dgm:pt>
    <dgm:pt modelId="{A911DF27-0049-4B8A-A913-9538978DD407}" type="sibTrans" cxnId="{9ED2AA95-9807-4F5E-92FE-B17B216CB4E9}">
      <dgm:prSet/>
      <dgm:spPr/>
      <dgm:t>
        <a:bodyPr/>
        <a:lstStyle/>
        <a:p>
          <a:endParaRPr lang="en-US"/>
        </a:p>
      </dgm:t>
    </dgm:pt>
    <dgm:pt modelId="{87C4CAFF-E2B5-4F7E-95ED-F299DAB99CBB}">
      <dgm:prSet custT="1"/>
      <dgm:spPr/>
      <dgm:t>
        <a:bodyPr/>
        <a:lstStyle/>
        <a:p>
          <a:pPr>
            <a:lnSpc>
              <a:spcPct val="100000"/>
            </a:lnSpc>
          </a:pPr>
          <a:r>
            <a:rPr lang="en-GB" sz="2400" dirty="0">
              <a:latin typeface="ADLaM Display" panose="02010000000000000000" pitchFamily="2" charset="0"/>
              <a:ea typeface="ADLaM Display" panose="02010000000000000000" pitchFamily="2" charset="0"/>
              <a:cs typeface="ADLaM Display" panose="02010000000000000000" pitchFamily="2" charset="0"/>
            </a:rPr>
            <a:t>Resilience </a:t>
          </a:r>
          <a:endParaRPr lang="en-US" sz="2400" dirty="0">
            <a:latin typeface="ADLaM Display" panose="02010000000000000000" pitchFamily="2" charset="0"/>
            <a:ea typeface="ADLaM Display" panose="02010000000000000000" pitchFamily="2" charset="0"/>
            <a:cs typeface="ADLaM Display" panose="02010000000000000000" pitchFamily="2" charset="0"/>
          </a:endParaRPr>
        </a:p>
      </dgm:t>
    </dgm:pt>
    <dgm:pt modelId="{63A3BD90-61F6-4D38-A14D-EDEDDBAC162C}" type="parTrans" cxnId="{57C6CAE3-2FA8-4527-AEFC-FB0A00BE0972}">
      <dgm:prSet/>
      <dgm:spPr/>
      <dgm:t>
        <a:bodyPr/>
        <a:lstStyle/>
        <a:p>
          <a:endParaRPr lang="en-US"/>
        </a:p>
      </dgm:t>
    </dgm:pt>
    <dgm:pt modelId="{27C290BF-8915-4AB6-818A-C1C6A19266CC}" type="sibTrans" cxnId="{57C6CAE3-2FA8-4527-AEFC-FB0A00BE0972}">
      <dgm:prSet/>
      <dgm:spPr/>
      <dgm:t>
        <a:bodyPr/>
        <a:lstStyle/>
        <a:p>
          <a:endParaRPr lang="en-US"/>
        </a:p>
      </dgm:t>
    </dgm:pt>
    <dgm:pt modelId="{62C5E94E-E59E-4C0E-A0AC-1EACA6835DCF}">
      <dgm:prSet custT="1"/>
      <dgm:spPr/>
      <dgm:t>
        <a:bodyPr/>
        <a:lstStyle/>
        <a:p>
          <a:pPr>
            <a:lnSpc>
              <a:spcPct val="100000"/>
            </a:lnSpc>
          </a:pPr>
          <a:r>
            <a:rPr lang="en-GB" sz="2400" dirty="0">
              <a:latin typeface="ADLaM Display" panose="02010000000000000000" pitchFamily="2" charset="0"/>
              <a:ea typeface="ADLaM Display" panose="02010000000000000000" pitchFamily="2" charset="0"/>
              <a:cs typeface="ADLaM Display" panose="02010000000000000000" pitchFamily="2" charset="0"/>
            </a:rPr>
            <a:t>Interests/hobbies </a:t>
          </a:r>
          <a:endParaRPr lang="en-US" sz="2400" dirty="0">
            <a:latin typeface="ADLaM Display" panose="02010000000000000000" pitchFamily="2" charset="0"/>
            <a:ea typeface="ADLaM Display" panose="02010000000000000000" pitchFamily="2" charset="0"/>
            <a:cs typeface="ADLaM Display" panose="02010000000000000000" pitchFamily="2" charset="0"/>
          </a:endParaRPr>
        </a:p>
      </dgm:t>
    </dgm:pt>
    <dgm:pt modelId="{FF947C55-426A-4B04-92BE-B4A19E4B6D46}" type="parTrans" cxnId="{19137D55-A0A6-4D51-8034-6225E1A27D9F}">
      <dgm:prSet/>
      <dgm:spPr/>
      <dgm:t>
        <a:bodyPr/>
        <a:lstStyle/>
        <a:p>
          <a:endParaRPr lang="en-US"/>
        </a:p>
      </dgm:t>
    </dgm:pt>
    <dgm:pt modelId="{5431E3FC-C12F-490C-B811-5A61D03286DB}" type="sibTrans" cxnId="{19137D55-A0A6-4D51-8034-6225E1A27D9F}">
      <dgm:prSet/>
      <dgm:spPr/>
      <dgm:t>
        <a:bodyPr/>
        <a:lstStyle/>
        <a:p>
          <a:endParaRPr lang="en-US"/>
        </a:p>
      </dgm:t>
    </dgm:pt>
    <dgm:pt modelId="{B5E75B70-8F95-4B8A-A418-801EED77CAEE}">
      <dgm:prSet custT="1"/>
      <dgm:spPr/>
      <dgm:t>
        <a:bodyPr/>
        <a:lstStyle/>
        <a:p>
          <a:pPr>
            <a:lnSpc>
              <a:spcPct val="100000"/>
            </a:lnSpc>
          </a:pPr>
          <a:r>
            <a:rPr lang="en-GB" sz="2400" dirty="0">
              <a:latin typeface="ADLaM Display" panose="02010000000000000000" pitchFamily="2" charset="0"/>
              <a:ea typeface="ADLaM Display" panose="02010000000000000000" pitchFamily="2" charset="0"/>
              <a:cs typeface="ADLaM Display" panose="02010000000000000000" pitchFamily="2" charset="0"/>
            </a:rPr>
            <a:t>Healthy diet</a:t>
          </a:r>
          <a:endParaRPr lang="en-US" sz="2400" dirty="0">
            <a:latin typeface="ADLaM Display" panose="02010000000000000000" pitchFamily="2" charset="0"/>
            <a:ea typeface="ADLaM Display" panose="02010000000000000000" pitchFamily="2" charset="0"/>
            <a:cs typeface="ADLaM Display" panose="02010000000000000000" pitchFamily="2" charset="0"/>
          </a:endParaRPr>
        </a:p>
      </dgm:t>
    </dgm:pt>
    <dgm:pt modelId="{DB146668-DD12-4073-9EB1-7174BC262A77}" type="parTrans" cxnId="{8FED20C7-7165-4B0A-9DB8-E93BEC7206B3}">
      <dgm:prSet/>
      <dgm:spPr/>
      <dgm:t>
        <a:bodyPr/>
        <a:lstStyle/>
        <a:p>
          <a:endParaRPr lang="en-US"/>
        </a:p>
      </dgm:t>
    </dgm:pt>
    <dgm:pt modelId="{59311FF4-24DB-4896-9C6B-9F20EE80D960}" type="sibTrans" cxnId="{8FED20C7-7165-4B0A-9DB8-E93BEC7206B3}">
      <dgm:prSet/>
      <dgm:spPr/>
      <dgm:t>
        <a:bodyPr/>
        <a:lstStyle/>
        <a:p>
          <a:endParaRPr lang="en-US"/>
        </a:p>
      </dgm:t>
    </dgm:pt>
    <dgm:pt modelId="{5AB48748-94C5-4178-99C7-10F787E07DAB}">
      <dgm:prSet custT="1"/>
      <dgm:spPr/>
      <dgm:t>
        <a:bodyPr/>
        <a:lstStyle/>
        <a:p>
          <a:pPr>
            <a:lnSpc>
              <a:spcPct val="100000"/>
            </a:lnSpc>
          </a:pPr>
          <a:r>
            <a:rPr lang="en-GB" sz="2400" dirty="0">
              <a:latin typeface="ADLaM Display" panose="02010000000000000000" pitchFamily="2" charset="0"/>
              <a:ea typeface="ADLaM Display" panose="02010000000000000000" pitchFamily="2" charset="0"/>
              <a:cs typeface="ADLaM Display" panose="02010000000000000000" pitchFamily="2" charset="0"/>
            </a:rPr>
            <a:t>Good sleep</a:t>
          </a:r>
          <a:endParaRPr lang="en-US" sz="2400" dirty="0">
            <a:latin typeface="ADLaM Display" panose="02010000000000000000" pitchFamily="2" charset="0"/>
            <a:ea typeface="ADLaM Display" panose="02010000000000000000" pitchFamily="2" charset="0"/>
            <a:cs typeface="ADLaM Display" panose="02010000000000000000" pitchFamily="2" charset="0"/>
          </a:endParaRPr>
        </a:p>
      </dgm:t>
    </dgm:pt>
    <dgm:pt modelId="{B5D6A43B-54BF-4BFD-A267-11D856F8DC7B}" type="parTrans" cxnId="{99F4F511-BE50-4108-B856-2C81E2C2806A}">
      <dgm:prSet/>
      <dgm:spPr/>
      <dgm:t>
        <a:bodyPr/>
        <a:lstStyle/>
        <a:p>
          <a:endParaRPr lang="en-US"/>
        </a:p>
      </dgm:t>
    </dgm:pt>
    <dgm:pt modelId="{3ACE01B0-BF81-4B34-8B1F-020CA3FDB091}" type="sibTrans" cxnId="{99F4F511-BE50-4108-B856-2C81E2C2806A}">
      <dgm:prSet/>
      <dgm:spPr/>
      <dgm:t>
        <a:bodyPr/>
        <a:lstStyle/>
        <a:p>
          <a:endParaRPr lang="en-US"/>
        </a:p>
      </dgm:t>
    </dgm:pt>
    <dgm:pt modelId="{F66A8F0E-559B-4CBA-90CA-A05EBDCDC860}">
      <dgm:prSet custT="1"/>
      <dgm:spPr/>
      <dgm:t>
        <a:bodyPr/>
        <a:lstStyle/>
        <a:p>
          <a:pPr>
            <a:lnSpc>
              <a:spcPct val="100000"/>
            </a:lnSpc>
            <a:defRPr b="1"/>
          </a:pPr>
          <a:r>
            <a:rPr lang="en-GB" sz="2400" dirty="0">
              <a:latin typeface="ADLaM Display" panose="02010000000000000000" pitchFamily="2" charset="0"/>
              <a:ea typeface="ADLaM Display" panose="02010000000000000000" pitchFamily="2" charset="0"/>
              <a:cs typeface="ADLaM Display" panose="02010000000000000000" pitchFamily="2" charset="0"/>
            </a:rPr>
            <a:t>Risk</a:t>
          </a:r>
          <a:endParaRPr lang="en-US" sz="2400" dirty="0">
            <a:latin typeface="ADLaM Display" panose="02010000000000000000" pitchFamily="2" charset="0"/>
            <a:ea typeface="ADLaM Display" panose="02010000000000000000" pitchFamily="2" charset="0"/>
            <a:cs typeface="ADLaM Display" panose="02010000000000000000" pitchFamily="2" charset="0"/>
          </a:endParaRPr>
        </a:p>
      </dgm:t>
    </dgm:pt>
    <dgm:pt modelId="{9D49BB06-CF2F-4C61-AED3-CF99D499A716}" type="parTrans" cxnId="{C92E3C14-C2F0-468F-85E8-ED9C35C8ECA5}">
      <dgm:prSet/>
      <dgm:spPr/>
      <dgm:t>
        <a:bodyPr/>
        <a:lstStyle/>
        <a:p>
          <a:endParaRPr lang="en-US"/>
        </a:p>
      </dgm:t>
    </dgm:pt>
    <dgm:pt modelId="{8648854A-BA71-4B17-A829-74DDBCE71514}" type="sibTrans" cxnId="{C92E3C14-C2F0-468F-85E8-ED9C35C8ECA5}">
      <dgm:prSet/>
      <dgm:spPr/>
      <dgm:t>
        <a:bodyPr/>
        <a:lstStyle/>
        <a:p>
          <a:endParaRPr lang="en-US"/>
        </a:p>
      </dgm:t>
    </dgm:pt>
    <dgm:pt modelId="{6D88EB94-2419-4667-A12E-9ED2C114BE61}">
      <dgm:prSet custT="1"/>
      <dgm:spPr/>
      <dgm:t>
        <a:bodyPr/>
        <a:lstStyle/>
        <a:p>
          <a:pPr>
            <a:lnSpc>
              <a:spcPct val="100000"/>
            </a:lnSpc>
          </a:pPr>
          <a:r>
            <a:rPr lang="en-GB" sz="2400" dirty="0">
              <a:latin typeface="ADLaM Display" panose="02010000000000000000" pitchFamily="2" charset="0"/>
              <a:ea typeface="ADLaM Display" panose="02010000000000000000" pitchFamily="2" charset="0"/>
              <a:cs typeface="ADLaM Display" panose="02010000000000000000" pitchFamily="2" charset="0"/>
            </a:rPr>
            <a:t>Bullying </a:t>
          </a:r>
          <a:endParaRPr lang="en-US" sz="2400" dirty="0">
            <a:latin typeface="ADLaM Display" panose="02010000000000000000" pitchFamily="2" charset="0"/>
            <a:ea typeface="ADLaM Display" panose="02010000000000000000" pitchFamily="2" charset="0"/>
            <a:cs typeface="ADLaM Display" panose="02010000000000000000" pitchFamily="2" charset="0"/>
          </a:endParaRPr>
        </a:p>
      </dgm:t>
    </dgm:pt>
    <dgm:pt modelId="{3B8B8404-E909-4FAF-A08A-3181CD9B9BDF}" type="parTrans" cxnId="{A7A952A8-87D9-4F6A-B909-7E45C50C57DE}">
      <dgm:prSet/>
      <dgm:spPr/>
      <dgm:t>
        <a:bodyPr/>
        <a:lstStyle/>
        <a:p>
          <a:endParaRPr lang="en-US"/>
        </a:p>
      </dgm:t>
    </dgm:pt>
    <dgm:pt modelId="{F8CF1548-FEE9-49FE-A78D-A08C9A297642}" type="sibTrans" cxnId="{A7A952A8-87D9-4F6A-B909-7E45C50C57DE}">
      <dgm:prSet/>
      <dgm:spPr/>
      <dgm:t>
        <a:bodyPr/>
        <a:lstStyle/>
        <a:p>
          <a:endParaRPr lang="en-US"/>
        </a:p>
      </dgm:t>
    </dgm:pt>
    <dgm:pt modelId="{F38E7FC7-FB0F-4D1E-B075-132F3D4C0B66}">
      <dgm:prSet custT="1"/>
      <dgm:spPr/>
      <dgm:t>
        <a:bodyPr/>
        <a:lstStyle/>
        <a:p>
          <a:pPr>
            <a:lnSpc>
              <a:spcPct val="100000"/>
            </a:lnSpc>
          </a:pPr>
          <a:r>
            <a:rPr lang="en-GB" sz="2400" dirty="0">
              <a:latin typeface="ADLaM Display" panose="02010000000000000000" pitchFamily="2" charset="0"/>
              <a:ea typeface="ADLaM Display" panose="02010000000000000000" pitchFamily="2" charset="0"/>
              <a:cs typeface="ADLaM Display" panose="02010000000000000000" pitchFamily="2" charset="0"/>
            </a:rPr>
            <a:t>Friendship issues </a:t>
          </a:r>
          <a:endParaRPr lang="en-US" sz="2400" dirty="0">
            <a:latin typeface="ADLaM Display" panose="02010000000000000000" pitchFamily="2" charset="0"/>
            <a:ea typeface="ADLaM Display" panose="02010000000000000000" pitchFamily="2" charset="0"/>
            <a:cs typeface="ADLaM Display" panose="02010000000000000000" pitchFamily="2" charset="0"/>
          </a:endParaRPr>
        </a:p>
      </dgm:t>
    </dgm:pt>
    <dgm:pt modelId="{CD8C4124-DA26-4A4C-B22B-CD197E80012D}" type="parTrans" cxnId="{5E2DDCF3-76BB-4B7C-8268-3ACBB95A2705}">
      <dgm:prSet/>
      <dgm:spPr/>
      <dgm:t>
        <a:bodyPr/>
        <a:lstStyle/>
        <a:p>
          <a:endParaRPr lang="en-US"/>
        </a:p>
      </dgm:t>
    </dgm:pt>
    <dgm:pt modelId="{589E6AD7-61DE-430C-BEDB-B1123D5EAF40}" type="sibTrans" cxnId="{5E2DDCF3-76BB-4B7C-8268-3ACBB95A2705}">
      <dgm:prSet/>
      <dgm:spPr/>
      <dgm:t>
        <a:bodyPr/>
        <a:lstStyle/>
        <a:p>
          <a:endParaRPr lang="en-US"/>
        </a:p>
      </dgm:t>
    </dgm:pt>
    <dgm:pt modelId="{E52AD48B-1B1F-451C-AFD5-B50AAD48ABA0}">
      <dgm:prSet custT="1"/>
      <dgm:spPr/>
      <dgm:t>
        <a:bodyPr/>
        <a:lstStyle/>
        <a:p>
          <a:pPr>
            <a:lnSpc>
              <a:spcPct val="100000"/>
            </a:lnSpc>
          </a:pPr>
          <a:r>
            <a:rPr lang="en-GB" sz="2400" dirty="0">
              <a:latin typeface="ADLaM Display" panose="02010000000000000000" pitchFamily="2" charset="0"/>
              <a:ea typeface="ADLaM Display" panose="02010000000000000000" pitchFamily="2" charset="0"/>
              <a:cs typeface="ADLaM Display" panose="02010000000000000000" pitchFamily="2" charset="0"/>
            </a:rPr>
            <a:t>Family history of mental health</a:t>
          </a:r>
          <a:endParaRPr lang="en-US" sz="2400" dirty="0">
            <a:latin typeface="ADLaM Display" panose="02010000000000000000" pitchFamily="2" charset="0"/>
            <a:ea typeface="ADLaM Display" panose="02010000000000000000" pitchFamily="2" charset="0"/>
            <a:cs typeface="ADLaM Display" panose="02010000000000000000" pitchFamily="2" charset="0"/>
          </a:endParaRPr>
        </a:p>
      </dgm:t>
    </dgm:pt>
    <dgm:pt modelId="{DB735A65-BF48-402A-A068-C8B35F9EEC26}" type="parTrans" cxnId="{8601E037-2A12-4E14-854B-D4C5A68A55F9}">
      <dgm:prSet/>
      <dgm:spPr/>
      <dgm:t>
        <a:bodyPr/>
        <a:lstStyle/>
        <a:p>
          <a:endParaRPr lang="en-US"/>
        </a:p>
      </dgm:t>
    </dgm:pt>
    <dgm:pt modelId="{C823DE40-E2F5-4627-9A47-3E3C01FB7CEB}" type="sibTrans" cxnId="{8601E037-2A12-4E14-854B-D4C5A68A55F9}">
      <dgm:prSet/>
      <dgm:spPr/>
      <dgm:t>
        <a:bodyPr/>
        <a:lstStyle/>
        <a:p>
          <a:endParaRPr lang="en-US"/>
        </a:p>
      </dgm:t>
    </dgm:pt>
    <dgm:pt modelId="{CFFF9605-4EC4-4443-B6C1-359994D52BBA}">
      <dgm:prSet custT="1"/>
      <dgm:spPr/>
      <dgm:t>
        <a:bodyPr/>
        <a:lstStyle/>
        <a:p>
          <a:pPr>
            <a:lnSpc>
              <a:spcPct val="100000"/>
            </a:lnSpc>
          </a:pPr>
          <a:r>
            <a:rPr lang="en-GB" sz="2400" dirty="0">
              <a:latin typeface="ADLaM Display" panose="02010000000000000000" pitchFamily="2" charset="0"/>
              <a:ea typeface="ADLaM Display" panose="02010000000000000000" pitchFamily="2" charset="0"/>
              <a:cs typeface="ADLaM Display" panose="02010000000000000000" pitchFamily="2" charset="0"/>
            </a:rPr>
            <a:t>Changes </a:t>
          </a:r>
          <a:endParaRPr lang="en-US" sz="2400" dirty="0">
            <a:latin typeface="ADLaM Display" panose="02010000000000000000" pitchFamily="2" charset="0"/>
            <a:ea typeface="ADLaM Display" panose="02010000000000000000" pitchFamily="2" charset="0"/>
            <a:cs typeface="ADLaM Display" panose="02010000000000000000" pitchFamily="2" charset="0"/>
          </a:endParaRPr>
        </a:p>
      </dgm:t>
    </dgm:pt>
    <dgm:pt modelId="{0FC31266-40BA-4EB5-9A29-40A766C1B95D}" type="parTrans" cxnId="{9414336A-DC4B-40A2-92BF-8286ED45E7A2}">
      <dgm:prSet/>
      <dgm:spPr/>
      <dgm:t>
        <a:bodyPr/>
        <a:lstStyle/>
        <a:p>
          <a:endParaRPr lang="en-US"/>
        </a:p>
      </dgm:t>
    </dgm:pt>
    <dgm:pt modelId="{3A25AE1C-9E29-4CFE-87CF-F95533843305}" type="sibTrans" cxnId="{9414336A-DC4B-40A2-92BF-8286ED45E7A2}">
      <dgm:prSet/>
      <dgm:spPr/>
      <dgm:t>
        <a:bodyPr/>
        <a:lstStyle/>
        <a:p>
          <a:endParaRPr lang="en-US"/>
        </a:p>
      </dgm:t>
    </dgm:pt>
    <dgm:pt modelId="{BD53C149-2FC9-42C8-848C-D0120701DC4F}">
      <dgm:prSet custT="1"/>
      <dgm:spPr/>
      <dgm:t>
        <a:bodyPr/>
        <a:lstStyle/>
        <a:p>
          <a:pPr>
            <a:lnSpc>
              <a:spcPct val="100000"/>
            </a:lnSpc>
          </a:pPr>
          <a:r>
            <a:rPr lang="en-GB" sz="2400" dirty="0">
              <a:latin typeface="ADLaM Display" panose="02010000000000000000" pitchFamily="2" charset="0"/>
              <a:ea typeface="ADLaM Display" panose="02010000000000000000" pitchFamily="2" charset="0"/>
              <a:cs typeface="ADLaM Display" panose="02010000000000000000" pitchFamily="2" charset="0"/>
            </a:rPr>
            <a:t>Poor family relationships</a:t>
          </a:r>
          <a:endParaRPr lang="en-US" sz="2400" dirty="0">
            <a:latin typeface="ADLaM Display" panose="02010000000000000000" pitchFamily="2" charset="0"/>
            <a:ea typeface="ADLaM Display" panose="02010000000000000000" pitchFamily="2" charset="0"/>
            <a:cs typeface="ADLaM Display" panose="02010000000000000000" pitchFamily="2" charset="0"/>
          </a:endParaRPr>
        </a:p>
      </dgm:t>
    </dgm:pt>
    <dgm:pt modelId="{DE904DFE-8201-43B0-870E-BC07C1D49E35}" type="parTrans" cxnId="{8E44A482-7715-4FD4-9AD1-E1304B6F0D2F}">
      <dgm:prSet/>
      <dgm:spPr/>
      <dgm:t>
        <a:bodyPr/>
        <a:lstStyle/>
        <a:p>
          <a:endParaRPr lang="en-US"/>
        </a:p>
      </dgm:t>
    </dgm:pt>
    <dgm:pt modelId="{D6DF0E02-C7C7-479A-862F-2DAF48CF3473}" type="sibTrans" cxnId="{8E44A482-7715-4FD4-9AD1-E1304B6F0D2F}">
      <dgm:prSet/>
      <dgm:spPr/>
      <dgm:t>
        <a:bodyPr/>
        <a:lstStyle/>
        <a:p>
          <a:endParaRPr lang="en-US"/>
        </a:p>
      </dgm:t>
    </dgm:pt>
    <dgm:pt modelId="{005C6299-C839-4F4D-876A-200F9E86EF9B}">
      <dgm:prSet custT="1"/>
      <dgm:spPr/>
      <dgm:t>
        <a:bodyPr/>
        <a:lstStyle/>
        <a:p>
          <a:pPr>
            <a:lnSpc>
              <a:spcPct val="100000"/>
            </a:lnSpc>
          </a:pPr>
          <a:r>
            <a:rPr lang="en-GB" sz="2400" dirty="0">
              <a:latin typeface="ADLaM Display" panose="02010000000000000000" pitchFamily="2" charset="0"/>
              <a:ea typeface="ADLaM Display" panose="02010000000000000000" pitchFamily="2" charset="0"/>
              <a:cs typeface="ADLaM Display" panose="02010000000000000000" pitchFamily="2" charset="0"/>
            </a:rPr>
            <a:t>Problems within school </a:t>
          </a:r>
          <a:endParaRPr lang="en-US" sz="2400" dirty="0">
            <a:latin typeface="ADLaM Display" panose="02010000000000000000" pitchFamily="2" charset="0"/>
            <a:ea typeface="ADLaM Display" panose="02010000000000000000" pitchFamily="2" charset="0"/>
            <a:cs typeface="ADLaM Display" panose="02010000000000000000" pitchFamily="2" charset="0"/>
          </a:endParaRPr>
        </a:p>
      </dgm:t>
    </dgm:pt>
    <dgm:pt modelId="{79A85EC2-FAA4-4E79-B5FD-BC09AA55227A}" type="parTrans" cxnId="{29442669-E9AF-42BF-AE0F-39C494324B21}">
      <dgm:prSet/>
      <dgm:spPr/>
      <dgm:t>
        <a:bodyPr/>
        <a:lstStyle/>
        <a:p>
          <a:endParaRPr lang="en-US"/>
        </a:p>
      </dgm:t>
    </dgm:pt>
    <dgm:pt modelId="{38FA45F8-AAA5-4D1B-BC17-65BBEEC01629}" type="sibTrans" cxnId="{29442669-E9AF-42BF-AE0F-39C494324B21}">
      <dgm:prSet/>
      <dgm:spPr/>
      <dgm:t>
        <a:bodyPr/>
        <a:lstStyle/>
        <a:p>
          <a:endParaRPr lang="en-US"/>
        </a:p>
      </dgm:t>
    </dgm:pt>
    <dgm:pt modelId="{6E45BAEB-034F-4154-B099-47DC78A2C613}">
      <dgm:prSet custT="1"/>
      <dgm:spPr/>
      <dgm:t>
        <a:bodyPr/>
        <a:lstStyle/>
        <a:p>
          <a:pPr>
            <a:lnSpc>
              <a:spcPct val="100000"/>
            </a:lnSpc>
          </a:pPr>
          <a:r>
            <a:rPr lang="en-GB" sz="2400">
              <a:latin typeface="ADLaM Display" panose="02010000000000000000" pitchFamily="2" charset="0"/>
              <a:ea typeface="ADLaM Display" panose="02010000000000000000" pitchFamily="2" charset="0"/>
              <a:cs typeface="ADLaM Display" panose="02010000000000000000" pitchFamily="2" charset="0"/>
            </a:rPr>
            <a:t>Illness</a:t>
          </a:r>
          <a:endParaRPr lang="en-US" sz="2400">
            <a:latin typeface="ADLaM Display" panose="02010000000000000000" pitchFamily="2" charset="0"/>
            <a:ea typeface="ADLaM Display" panose="02010000000000000000" pitchFamily="2" charset="0"/>
            <a:cs typeface="ADLaM Display" panose="02010000000000000000" pitchFamily="2" charset="0"/>
          </a:endParaRPr>
        </a:p>
      </dgm:t>
    </dgm:pt>
    <dgm:pt modelId="{8BCC2F4E-FC30-44BC-BD92-04768FA4B5FE}" type="parTrans" cxnId="{22B518BB-A3D8-488E-866D-1AF1ED04C16B}">
      <dgm:prSet/>
      <dgm:spPr/>
      <dgm:t>
        <a:bodyPr/>
        <a:lstStyle/>
        <a:p>
          <a:endParaRPr lang="en-US"/>
        </a:p>
      </dgm:t>
    </dgm:pt>
    <dgm:pt modelId="{68594081-AB72-4B39-8AA8-1DAB45D60FCD}" type="sibTrans" cxnId="{22B518BB-A3D8-488E-866D-1AF1ED04C16B}">
      <dgm:prSet/>
      <dgm:spPr/>
      <dgm:t>
        <a:bodyPr/>
        <a:lstStyle/>
        <a:p>
          <a:endParaRPr lang="en-US"/>
        </a:p>
      </dgm:t>
    </dgm:pt>
    <dgm:pt modelId="{4D8DF33E-3C05-40D1-BF89-98DC8F441946}">
      <dgm:prSet custT="1"/>
      <dgm:spPr/>
      <dgm:t>
        <a:bodyPr/>
        <a:lstStyle/>
        <a:p>
          <a:pPr>
            <a:lnSpc>
              <a:spcPct val="100000"/>
            </a:lnSpc>
          </a:pPr>
          <a:r>
            <a:rPr lang="en-GB" sz="2400" dirty="0">
              <a:latin typeface="ADLaM Display" panose="02010000000000000000" pitchFamily="2" charset="0"/>
              <a:ea typeface="ADLaM Display" panose="02010000000000000000" pitchFamily="2" charset="0"/>
              <a:cs typeface="ADLaM Display" panose="02010000000000000000" pitchFamily="2" charset="0"/>
            </a:rPr>
            <a:t>Neurodiversity</a:t>
          </a:r>
          <a:endParaRPr lang="en-US" sz="2400" dirty="0">
            <a:latin typeface="ADLaM Display" panose="02010000000000000000" pitchFamily="2" charset="0"/>
            <a:ea typeface="ADLaM Display" panose="02010000000000000000" pitchFamily="2" charset="0"/>
            <a:cs typeface="ADLaM Display" panose="02010000000000000000" pitchFamily="2" charset="0"/>
          </a:endParaRPr>
        </a:p>
      </dgm:t>
    </dgm:pt>
    <dgm:pt modelId="{DA6E3FA3-7604-40E7-A857-7AB343AE18E4}" type="parTrans" cxnId="{471112EC-F6DF-492E-8D4B-99EF890DF8DB}">
      <dgm:prSet/>
      <dgm:spPr/>
      <dgm:t>
        <a:bodyPr/>
        <a:lstStyle/>
        <a:p>
          <a:endParaRPr lang="en-US"/>
        </a:p>
      </dgm:t>
    </dgm:pt>
    <dgm:pt modelId="{C2F5C49E-6216-44B8-BE9C-916B04BA060E}" type="sibTrans" cxnId="{471112EC-F6DF-492E-8D4B-99EF890DF8DB}">
      <dgm:prSet/>
      <dgm:spPr/>
      <dgm:t>
        <a:bodyPr/>
        <a:lstStyle/>
        <a:p>
          <a:endParaRPr lang="en-US"/>
        </a:p>
      </dgm:t>
    </dgm:pt>
    <dgm:pt modelId="{9D01FD6B-41B0-4C66-AC0C-C665E02EF44B}">
      <dgm:prSet custT="1"/>
      <dgm:spPr/>
      <dgm:t>
        <a:bodyPr/>
        <a:lstStyle/>
        <a:p>
          <a:pPr>
            <a:lnSpc>
              <a:spcPct val="100000"/>
            </a:lnSpc>
          </a:pPr>
          <a:r>
            <a:rPr lang="en-GB" sz="2400" dirty="0">
              <a:latin typeface="ADLaM Display" panose="02010000000000000000" pitchFamily="2" charset="0"/>
              <a:ea typeface="ADLaM Display" panose="02010000000000000000" pitchFamily="2" charset="0"/>
              <a:cs typeface="ADLaM Display" panose="02010000000000000000" pitchFamily="2" charset="0"/>
            </a:rPr>
            <a:t>Bereavement</a:t>
          </a:r>
          <a:endParaRPr lang="en-US" sz="2400" dirty="0">
            <a:latin typeface="ADLaM Display" panose="02010000000000000000" pitchFamily="2" charset="0"/>
            <a:ea typeface="ADLaM Display" panose="02010000000000000000" pitchFamily="2" charset="0"/>
            <a:cs typeface="ADLaM Display" panose="02010000000000000000" pitchFamily="2" charset="0"/>
          </a:endParaRPr>
        </a:p>
      </dgm:t>
    </dgm:pt>
    <dgm:pt modelId="{E22FDF5A-4F05-46CD-9586-F7A525FC3B5E}" type="parTrans" cxnId="{0174E390-35E3-47B2-A40C-B8491D1A5C88}">
      <dgm:prSet/>
      <dgm:spPr/>
      <dgm:t>
        <a:bodyPr/>
        <a:lstStyle/>
        <a:p>
          <a:endParaRPr lang="en-US"/>
        </a:p>
      </dgm:t>
    </dgm:pt>
    <dgm:pt modelId="{E5A08EE9-4788-4C49-8321-4520C99E474A}" type="sibTrans" cxnId="{0174E390-35E3-47B2-A40C-B8491D1A5C88}">
      <dgm:prSet/>
      <dgm:spPr/>
      <dgm:t>
        <a:bodyPr/>
        <a:lstStyle/>
        <a:p>
          <a:endParaRPr lang="en-US"/>
        </a:p>
      </dgm:t>
    </dgm:pt>
    <dgm:pt modelId="{09E6C6F1-7F79-44CB-8C14-5C679444ABC3}" type="pres">
      <dgm:prSet presAssocID="{F8CA37AA-06FE-4B4D-9F3E-0756DFF7733C}" presName="root" presStyleCnt="0">
        <dgm:presLayoutVars>
          <dgm:dir/>
          <dgm:resizeHandles val="exact"/>
        </dgm:presLayoutVars>
      </dgm:prSet>
      <dgm:spPr/>
      <dgm:t>
        <a:bodyPr/>
        <a:lstStyle/>
        <a:p>
          <a:endParaRPr lang="en-US"/>
        </a:p>
      </dgm:t>
    </dgm:pt>
    <dgm:pt modelId="{ED13E3CF-34D2-4D47-95F1-66F5192CA81E}" type="pres">
      <dgm:prSet presAssocID="{003BB6BC-4C14-43C0-9936-865CB20E480E}" presName="compNode" presStyleCnt="0"/>
      <dgm:spPr/>
    </dgm:pt>
    <dgm:pt modelId="{5ADCED8F-FE9D-434A-A5B0-8FE4842E8E86}" type="pres">
      <dgm:prSet presAssocID="{003BB6BC-4C14-43C0-9936-865CB20E480E}" presName="iconRect" presStyleLbl="node1" presStyleIdx="0" presStyleCnt="2"/>
      <dgm:spPr>
        <a:blipFill>
          <a:blip xmlns:r="http://schemas.openxmlformats.org/officeDocument/2006/relationships" r:embed="rId1">
            <a:extLst>
              <a:ext uri="{96DAC541-7B7A-43D3-8B79-37D633B846F1}">
                <asvg:svgBlip xmlns:asvg="http://schemas.microsoft.com/office/drawing/2016/SVG/main" xmlns="" r:embed="rId2"/>
              </a:ext>
            </a:extLst>
          </a:blip>
          <a:srcRect/>
          <a:stretch>
            <a:fillRect t="-8000" b="-8000"/>
          </a:stretch>
        </a:blipFill>
      </dgm:spPr>
      <dgm:extLst>
        <a:ext uri="{E40237B7-FDA0-4F09-8148-C483321AD2D9}">
          <dgm14:cNvPr xmlns:dgm14="http://schemas.microsoft.com/office/drawing/2010/diagram" id="0" name="" descr="Dim (Medium Sun) with solid fill"/>
        </a:ext>
      </dgm:extLst>
    </dgm:pt>
    <dgm:pt modelId="{E8BA38F9-47D7-4118-A74B-2573B127A37B}" type="pres">
      <dgm:prSet presAssocID="{003BB6BC-4C14-43C0-9936-865CB20E480E}" presName="iconSpace" presStyleCnt="0"/>
      <dgm:spPr/>
    </dgm:pt>
    <dgm:pt modelId="{ECAEDBE3-D5DA-4D02-A3F3-C7847AF94927}" type="pres">
      <dgm:prSet presAssocID="{003BB6BC-4C14-43C0-9936-865CB20E480E}" presName="parTx" presStyleLbl="revTx" presStyleIdx="0" presStyleCnt="4">
        <dgm:presLayoutVars>
          <dgm:chMax val="0"/>
          <dgm:chPref val="0"/>
        </dgm:presLayoutVars>
      </dgm:prSet>
      <dgm:spPr/>
      <dgm:t>
        <a:bodyPr/>
        <a:lstStyle/>
        <a:p>
          <a:endParaRPr lang="en-US"/>
        </a:p>
      </dgm:t>
    </dgm:pt>
    <dgm:pt modelId="{B9531025-677C-4097-937C-0E330E803658}" type="pres">
      <dgm:prSet presAssocID="{003BB6BC-4C14-43C0-9936-865CB20E480E}" presName="txSpace" presStyleCnt="0"/>
      <dgm:spPr/>
    </dgm:pt>
    <dgm:pt modelId="{19176438-E284-40D8-847E-1646DE59B76F}" type="pres">
      <dgm:prSet presAssocID="{003BB6BC-4C14-43C0-9936-865CB20E480E}" presName="desTx" presStyleLbl="revTx" presStyleIdx="1" presStyleCnt="4">
        <dgm:presLayoutVars/>
      </dgm:prSet>
      <dgm:spPr/>
      <dgm:t>
        <a:bodyPr/>
        <a:lstStyle/>
        <a:p>
          <a:endParaRPr lang="en-US"/>
        </a:p>
      </dgm:t>
    </dgm:pt>
    <dgm:pt modelId="{D2BEA13F-FF3B-4E83-A847-3024E5B7ED7D}" type="pres">
      <dgm:prSet presAssocID="{96CF150F-EA11-43FF-B51A-57F776E595CB}" presName="sibTrans" presStyleCnt="0"/>
      <dgm:spPr/>
    </dgm:pt>
    <dgm:pt modelId="{7E724EDB-F984-4D43-ABBC-BD6C82B4CEA2}" type="pres">
      <dgm:prSet presAssocID="{F66A8F0E-559B-4CBA-90CA-A05EBDCDC860}" presName="compNode" presStyleCnt="0"/>
      <dgm:spPr/>
    </dgm:pt>
    <dgm:pt modelId="{7D45A8B4-1EEB-44C5-BFE2-FFA52D78C378}" type="pres">
      <dgm:prSet presAssocID="{F66A8F0E-559B-4CBA-90CA-A05EBDCDC860}" presName="iconRect" presStyleLbl="node1" presStyleIdx="1" presStyleCnt="2"/>
      <dgm:spPr>
        <a:blipFill>
          <a:blip xmlns:r="http://schemas.openxmlformats.org/officeDocument/2006/relationships" r:embed="rId3">
            <a:extLst>
              <a:ext uri="{96DAC541-7B7A-43D3-8B79-37D633B846F1}">
                <asvg:svgBlip xmlns:asvg="http://schemas.microsoft.com/office/drawing/2016/SVG/main" xmlns="" r:embed="rId4"/>
              </a:ext>
            </a:extLst>
          </a:blip>
          <a:srcRect/>
          <a:stretch>
            <a:fillRect t="-8000" b="-8000"/>
          </a:stretch>
        </a:blipFill>
      </dgm:spPr>
      <dgm:extLst>
        <a:ext uri="{E40237B7-FDA0-4F09-8148-C483321AD2D9}">
          <dgm14:cNvPr xmlns:dgm14="http://schemas.microsoft.com/office/drawing/2010/diagram" id="0" name="" descr="Cloud With Lightning And Rain with solid fill"/>
        </a:ext>
      </dgm:extLst>
    </dgm:pt>
    <dgm:pt modelId="{3829C9F1-7292-44ED-87C2-9B0102E5EA23}" type="pres">
      <dgm:prSet presAssocID="{F66A8F0E-559B-4CBA-90CA-A05EBDCDC860}" presName="iconSpace" presStyleCnt="0"/>
      <dgm:spPr/>
    </dgm:pt>
    <dgm:pt modelId="{93BDCCF0-48F8-40CA-BF8E-8D49EA354020}" type="pres">
      <dgm:prSet presAssocID="{F66A8F0E-559B-4CBA-90CA-A05EBDCDC860}" presName="parTx" presStyleLbl="revTx" presStyleIdx="2" presStyleCnt="4">
        <dgm:presLayoutVars>
          <dgm:chMax val="0"/>
          <dgm:chPref val="0"/>
        </dgm:presLayoutVars>
      </dgm:prSet>
      <dgm:spPr/>
      <dgm:t>
        <a:bodyPr/>
        <a:lstStyle/>
        <a:p>
          <a:endParaRPr lang="en-US"/>
        </a:p>
      </dgm:t>
    </dgm:pt>
    <dgm:pt modelId="{21DB9BEC-F6C5-4668-90EB-43A56E9D5467}" type="pres">
      <dgm:prSet presAssocID="{F66A8F0E-559B-4CBA-90CA-A05EBDCDC860}" presName="txSpace" presStyleCnt="0"/>
      <dgm:spPr/>
    </dgm:pt>
    <dgm:pt modelId="{1D116364-A0C7-4123-A5E2-EB5467CA27B4}" type="pres">
      <dgm:prSet presAssocID="{F66A8F0E-559B-4CBA-90CA-A05EBDCDC860}" presName="desTx" presStyleLbl="revTx" presStyleIdx="3" presStyleCnt="4">
        <dgm:presLayoutVars/>
      </dgm:prSet>
      <dgm:spPr/>
      <dgm:t>
        <a:bodyPr/>
        <a:lstStyle/>
        <a:p>
          <a:endParaRPr lang="en-US"/>
        </a:p>
      </dgm:t>
    </dgm:pt>
  </dgm:ptLst>
  <dgm:cxnLst>
    <dgm:cxn modelId="{99F4F511-BE50-4108-B856-2C81E2C2806A}" srcId="{003BB6BC-4C14-43C0-9936-865CB20E480E}" destId="{5AB48748-94C5-4178-99C7-10F787E07DAB}" srcOrd="6" destOrd="0" parTransId="{B5D6A43B-54BF-4BFD-A267-11D856F8DC7B}" sibTransId="{3ACE01B0-BF81-4B34-8B1F-020CA3FDB091}"/>
    <dgm:cxn modelId="{EC961083-844D-41FD-99C8-88B083A35E15}" type="presOf" srcId="{5AB48748-94C5-4178-99C7-10F787E07DAB}" destId="{19176438-E284-40D8-847E-1646DE59B76F}" srcOrd="0" destOrd="6" presId="urn:microsoft.com/office/officeart/2018/5/layout/CenteredIconLabelDescriptionList"/>
    <dgm:cxn modelId="{22B518BB-A3D8-488E-866D-1AF1ED04C16B}" srcId="{F66A8F0E-559B-4CBA-90CA-A05EBDCDC860}" destId="{6E45BAEB-034F-4154-B099-47DC78A2C613}" srcOrd="6" destOrd="0" parTransId="{8BCC2F4E-FC30-44BC-BD92-04768FA4B5FE}" sibTransId="{68594081-AB72-4B39-8AA8-1DAB45D60FCD}"/>
    <dgm:cxn modelId="{C92E3C14-C2F0-468F-85E8-ED9C35C8ECA5}" srcId="{F8CA37AA-06FE-4B4D-9F3E-0756DFF7733C}" destId="{F66A8F0E-559B-4CBA-90CA-A05EBDCDC860}" srcOrd="1" destOrd="0" parTransId="{9D49BB06-CF2F-4C61-AED3-CF99D499A716}" sibTransId="{8648854A-BA71-4B17-A829-74DDBCE71514}"/>
    <dgm:cxn modelId="{B365EE13-A307-49BB-9BD5-3A66C9A13C78}" type="presOf" srcId="{4C6E47AE-F65B-4960-B982-037AEACB3C34}" destId="{19176438-E284-40D8-847E-1646DE59B76F}" srcOrd="0" destOrd="0" presId="urn:microsoft.com/office/officeart/2018/5/layout/CenteredIconLabelDescriptionList"/>
    <dgm:cxn modelId="{597E8340-9323-407A-80E5-D3C74EA362B9}" type="presOf" srcId="{003BB6BC-4C14-43C0-9936-865CB20E480E}" destId="{ECAEDBE3-D5DA-4D02-A3F3-C7847AF94927}" srcOrd="0" destOrd="0" presId="urn:microsoft.com/office/officeart/2018/5/layout/CenteredIconLabelDescriptionList"/>
    <dgm:cxn modelId="{0174E390-35E3-47B2-A40C-B8491D1A5C88}" srcId="{F66A8F0E-559B-4CBA-90CA-A05EBDCDC860}" destId="{9D01FD6B-41B0-4C66-AC0C-C665E02EF44B}" srcOrd="8" destOrd="0" parTransId="{E22FDF5A-4F05-46CD-9586-F7A525FC3B5E}" sibTransId="{E5A08EE9-4788-4C49-8321-4520C99E474A}"/>
    <dgm:cxn modelId="{5F3BD65A-54EC-49E3-A842-0E487AC649E3}" type="presOf" srcId="{BD53C149-2FC9-42C8-848C-D0120701DC4F}" destId="{1D116364-A0C7-4123-A5E2-EB5467CA27B4}" srcOrd="0" destOrd="4" presId="urn:microsoft.com/office/officeart/2018/5/layout/CenteredIconLabelDescriptionList"/>
    <dgm:cxn modelId="{8601E037-2A12-4E14-854B-D4C5A68A55F9}" srcId="{F66A8F0E-559B-4CBA-90CA-A05EBDCDC860}" destId="{E52AD48B-1B1F-451C-AFD5-B50AAD48ABA0}" srcOrd="2" destOrd="0" parTransId="{DB735A65-BF48-402A-A068-C8B35F9EEC26}" sibTransId="{C823DE40-E2F5-4627-9A47-3E3C01FB7CEB}"/>
    <dgm:cxn modelId="{9ED2AA95-9807-4F5E-92FE-B17B216CB4E9}" srcId="{003BB6BC-4C14-43C0-9936-865CB20E480E}" destId="{7DCA7C3E-1053-46F7-908D-D86C97C89A12}" srcOrd="2" destOrd="0" parTransId="{1E069D64-499F-4784-9550-66E8FEE5420A}" sibTransId="{A911DF27-0049-4B8A-A913-9538978DD407}"/>
    <dgm:cxn modelId="{602344F7-2BFE-447E-A0B5-1C3FECC503F0}" srcId="{003BB6BC-4C14-43C0-9936-865CB20E480E}" destId="{99FE2722-3DDA-4C88-AB16-3D62EDAAE002}" srcOrd="1" destOrd="0" parTransId="{D71D74F8-1A9D-4EAC-AC3E-0D2FC0F17598}" sibTransId="{518E3F8C-E580-470A-981D-9F61A33ABD8F}"/>
    <dgm:cxn modelId="{471112EC-F6DF-492E-8D4B-99EF890DF8DB}" srcId="{F66A8F0E-559B-4CBA-90CA-A05EBDCDC860}" destId="{4D8DF33E-3C05-40D1-BF89-98DC8F441946}" srcOrd="7" destOrd="0" parTransId="{DA6E3FA3-7604-40E7-A857-7AB343AE18E4}" sibTransId="{C2F5C49E-6216-44B8-BE9C-916B04BA060E}"/>
    <dgm:cxn modelId="{CD9A0F71-F21A-4317-95E2-7EEE2F3DCD4A}" type="presOf" srcId="{7DCA7C3E-1053-46F7-908D-D86C97C89A12}" destId="{19176438-E284-40D8-847E-1646DE59B76F}" srcOrd="0" destOrd="2" presId="urn:microsoft.com/office/officeart/2018/5/layout/CenteredIconLabelDescriptionList"/>
    <dgm:cxn modelId="{DDEA124D-9866-4282-8732-CC9FB780D818}" type="presOf" srcId="{62C5E94E-E59E-4C0E-A0AC-1EACA6835DCF}" destId="{19176438-E284-40D8-847E-1646DE59B76F}" srcOrd="0" destOrd="4" presId="urn:microsoft.com/office/officeart/2018/5/layout/CenteredIconLabelDescriptionList"/>
    <dgm:cxn modelId="{C9BA97DE-478D-42D5-80FE-7F60CBC74011}" type="presOf" srcId="{6D88EB94-2419-4667-A12E-9ED2C114BE61}" destId="{1D116364-A0C7-4123-A5E2-EB5467CA27B4}" srcOrd="0" destOrd="0" presId="urn:microsoft.com/office/officeart/2018/5/layout/CenteredIconLabelDescriptionList"/>
    <dgm:cxn modelId="{7BC0D3F8-C369-475B-8CF1-F0E801FE9D10}" srcId="{003BB6BC-4C14-43C0-9936-865CB20E480E}" destId="{4C6E47AE-F65B-4960-B982-037AEACB3C34}" srcOrd="0" destOrd="0" parTransId="{E43BF3C3-D556-4B4D-8DEC-8702518B7D3D}" sibTransId="{3085A505-AEB6-43FE-8AC9-A2548C5FE320}"/>
    <dgm:cxn modelId="{3F4F9ED4-8065-4ED1-B1A0-8448DE0847B4}" type="presOf" srcId="{F8CA37AA-06FE-4B4D-9F3E-0756DFF7733C}" destId="{09E6C6F1-7F79-44CB-8C14-5C679444ABC3}" srcOrd="0" destOrd="0" presId="urn:microsoft.com/office/officeart/2018/5/layout/CenteredIconLabelDescriptionList"/>
    <dgm:cxn modelId="{48088F69-1B40-4F3A-9C66-9069979933B2}" type="presOf" srcId="{F38E7FC7-FB0F-4D1E-B075-132F3D4C0B66}" destId="{1D116364-A0C7-4123-A5E2-EB5467CA27B4}" srcOrd="0" destOrd="1" presId="urn:microsoft.com/office/officeart/2018/5/layout/CenteredIconLabelDescriptionList"/>
    <dgm:cxn modelId="{A7A952A8-87D9-4F6A-B909-7E45C50C57DE}" srcId="{F66A8F0E-559B-4CBA-90CA-A05EBDCDC860}" destId="{6D88EB94-2419-4667-A12E-9ED2C114BE61}" srcOrd="0" destOrd="0" parTransId="{3B8B8404-E909-4FAF-A08A-3181CD9B9BDF}" sibTransId="{F8CF1548-FEE9-49FE-A78D-A08C9A297642}"/>
    <dgm:cxn modelId="{19137D55-A0A6-4D51-8034-6225E1A27D9F}" srcId="{003BB6BC-4C14-43C0-9936-865CB20E480E}" destId="{62C5E94E-E59E-4C0E-A0AC-1EACA6835DCF}" srcOrd="4" destOrd="0" parTransId="{FF947C55-426A-4B04-92BE-B4A19E4B6D46}" sibTransId="{5431E3FC-C12F-490C-B811-5A61D03286DB}"/>
    <dgm:cxn modelId="{00D4CAAE-38A8-4E04-BA72-AE4B0FDE8A24}" type="presOf" srcId="{CFFF9605-4EC4-4443-B6C1-359994D52BBA}" destId="{1D116364-A0C7-4123-A5E2-EB5467CA27B4}" srcOrd="0" destOrd="3" presId="urn:microsoft.com/office/officeart/2018/5/layout/CenteredIconLabelDescriptionList"/>
    <dgm:cxn modelId="{E39CF68B-4EA2-4B9E-B364-4AB3CEB1193D}" type="presOf" srcId="{4D8DF33E-3C05-40D1-BF89-98DC8F441946}" destId="{1D116364-A0C7-4123-A5E2-EB5467CA27B4}" srcOrd="0" destOrd="7" presId="urn:microsoft.com/office/officeart/2018/5/layout/CenteredIconLabelDescriptionList"/>
    <dgm:cxn modelId="{40DFB11B-2308-4A9F-A96E-5BBD823B93FD}" type="presOf" srcId="{005C6299-C839-4F4D-876A-200F9E86EF9B}" destId="{1D116364-A0C7-4123-A5E2-EB5467CA27B4}" srcOrd="0" destOrd="5" presId="urn:microsoft.com/office/officeart/2018/5/layout/CenteredIconLabelDescriptionList"/>
    <dgm:cxn modelId="{4D1987CC-052B-4F15-B87F-427B11889C15}" type="presOf" srcId="{E52AD48B-1B1F-451C-AFD5-B50AAD48ABA0}" destId="{1D116364-A0C7-4123-A5E2-EB5467CA27B4}" srcOrd="0" destOrd="2" presId="urn:microsoft.com/office/officeart/2018/5/layout/CenteredIconLabelDescriptionList"/>
    <dgm:cxn modelId="{8E44A482-7715-4FD4-9AD1-E1304B6F0D2F}" srcId="{F66A8F0E-559B-4CBA-90CA-A05EBDCDC860}" destId="{BD53C149-2FC9-42C8-848C-D0120701DC4F}" srcOrd="4" destOrd="0" parTransId="{DE904DFE-8201-43B0-870E-BC07C1D49E35}" sibTransId="{D6DF0E02-C7C7-479A-862F-2DAF48CF3473}"/>
    <dgm:cxn modelId="{08EEDBE0-9A51-48EF-BE02-32CEB3766D3A}" type="presOf" srcId="{B5E75B70-8F95-4B8A-A418-801EED77CAEE}" destId="{19176438-E284-40D8-847E-1646DE59B76F}" srcOrd="0" destOrd="5" presId="urn:microsoft.com/office/officeart/2018/5/layout/CenteredIconLabelDescriptionList"/>
    <dgm:cxn modelId="{EFC1AFA2-A5CC-42EE-9F78-BB180EE5B074}" srcId="{F8CA37AA-06FE-4B4D-9F3E-0756DFF7733C}" destId="{003BB6BC-4C14-43C0-9936-865CB20E480E}" srcOrd="0" destOrd="0" parTransId="{D279BEF8-1B0C-482D-B75E-97C8B68369D0}" sibTransId="{96CF150F-EA11-43FF-B51A-57F776E595CB}"/>
    <dgm:cxn modelId="{EC8C9BCA-03C1-4BF3-B683-094154A479CD}" type="presOf" srcId="{6E45BAEB-034F-4154-B099-47DC78A2C613}" destId="{1D116364-A0C7-4123-A5E2-EB5467CA27B4}" srcOrd="0" destOrd="6" presId="urn:microsoft.com/office/officeart/2018/5/layout/CenteredIconLabelDescriptionList"/>
    <dgm:cxn modelId="{9414336A-DC4B-40A2-92BF-8286ED45E7A2}" srcId="{F66A8F0E-559B-4CBA-90CA-A05EBDCDC860}" destId="{CFFF9605-4EC4-4443-B6C1-359994D52BBA}" srcOrd="3" destOrd="0" parTransId="{0FC31266-40BA-4EB5-9A29-40A766C1B95D}" sibTransId="{3A25AE1C-9E29-4CFE-87CF-F95533843305}"/>
    <dgm:cxn modelId="{764C1D24-4CD9-4DB4-A553-05FF46F1AD2E}" type="presOf" srcId="{87C4CAFF-E2B5-4F7E-95ED-F299DAB99CBB}" destId="{19176438-E284-40D8-847E-1646DE59B76F}" srcOrd="0" destOrd="3" presId="urn:microsoft.com/office/officeart/2018/5/layout/CenteredIconLabelDescriptionList"/>
    <dgm:cxn modelId="{57C6CAE3-2FA8-4527-AEFC-FB0A00BE0972}" srcId="{003BB6BC-4C14-43C0-9936-865CB20E480E}" destId="{87C4CAFF-E2B5-4F7E-95ED-F299DAB99CBB}" srcOrd="3" destOrd="0" parTransId="{63A3BD90-61F6-4D38-A14D-EDEDDBAC162C}" sibTransId="{27C290BF-8915-4AB6-818A-C1C6A19266CC}"/>
    <dgm:cxn modelId="{8FED20C7-7165-4B0A-9DB8-E93BEC7206B3}" srcId="{003BB6BC-4C14-43C0-9936-865CB20E480E}" destId="{B5E75B70-8F95-4B8A-A418-801EED77CAEE}" srcOrd="5" destOrd="0" parTransId="{DB146668-DD12-4073-9EB1-7174BC262A77}" sibTransId="{59311FF4-24DB-4896-9C6B-9F20EE80D960}"/>
    <dgm:cxn modelId="{0B77DFC2-CA57-47EA-93F6-3444AD117EF9}" type="presOf" srcId="{F66A8F0E-559B-4CBA-90CA-A05EBDCDC860}" destId="{93BDCCF0-48F8-40CA-BF8E-8D49EA354020}" srcOrd="0" destOrd="0" presId="urn:microsoft.com/office/officeart/2018/5/layout/CenteredIconLabelDescriptionList"/>
    <dgm:cxn modelId="{B5DA9B2C-CFB6-4D76-8E05-E00415FAB957}" type="presOf" srcId="{99FE2722-3DDA-4C88-AB16-3D62EDAAE002}" destId="{19176438-E284-40D8-847E-1646DE59B76F}" srcOrd="0" destOrd="1" presId="urn:microsoft.com/office/officeart/2018/5/layout/CenteredIconLabelDescriptionList"/>
    <dgm:cxn modelId="{29442669-E9AF-42BF-AE0F-39C494324B21}" srcId="{F66A8F0E-559B-4CBA-90CA-A05EBDCDC860}" destId="{005C6299-C839-4F4D-876A-200F9E86EF9B}" srcOrd="5" destOrd="0" parTransId="{79A85EC2-FAA4-4E79-B5FD-BC09AA55227A}" sibTransId="{38FA45F8-AAA5-4D1B-BC17-65BBEEC01629}"/>
    <dgm:cxn modelId="{5E2DDCF3-76BB-4B7C-8268-3ACBB95A2705}" srcId="{F66A8F0E-559B-4CBA-90CA-A05EBDCDC860}" destId="{F38E7FC7-FB0F-4D1E-B075-132F3D4C0B66}" srcOrd="1" destOrd="0" parTransId="{CD8C4124-DA26-4A4C-B22B-CD197E80012D}" sibTransId="{589E6AD7-61DE-430C-BEDB-B1123D5EAF40}"/>
    <dgm:cxn modelId="{93AFF925-47F7-4C12-80CD-4407EADC7A24}" type="presOf" srcId="{9D01FD6B-41B0-4C66-AC0C-C665E02EF44B}" destId="{1D116364-A0C7-4123-A5E2-EB5467CA27B4}" srcOrd="0" destOrd="8" presId="urn:microsoft.com/office/officeart/2018/5/layout/CenteredIconLabelDescriptionList"/>
    <dgm:cxn modelId="{FED09C91-7876-4FB4-A4F1-B10CC4BE5986}" type="presParOf" srcId="{09E6C6F1-7F79-44CB-8C14-5C679444ABC3}" destId="{ED13E3CF-34D2-4D47-95F1-66F5192CA81E}" srcOrd="0" destOrd="0" presId="urn:microsoft.com/office/officeart/2018/5/layout/CenteredIconLabelDescriptionList"/>
    <dgm:cxn modelId="{E51546A5-1951-49C0-9F11-3EEC7ACCD671}" type="presParOf" srcId="{ED13E3CF-34D2-4D47-95F1-66F5192CA81E}" destId="{5ADCED8F-FE9D-434A-A5B0-8FE4842E8E86}" srcOrd="0" destOrd="0" presId="urn:microsoft.com/office/officeart/2018/5/layout/CenteredIconLabelDescriptionList"/>
    <dgm:cxn modelId="{4E133A4C-927C-4A4E-A032-0ABDE571B831}" type="presParOf" srcId="{ED13E3CF-34D2-4D47-95F1-66F5192CA81E}" destId="{E8BA38F9-47D7-4118-A74B-2573B127A37B}" srcOrd="1" destOrd="0" presId="urn:microsoft.com/office/officeart/2018/5/layout/CenteredIconLabelDescriptionList"/>
    <dgm:cxn modelId="{69EE0BF7-3050-4106-B0EF-C70CC5FEAA94}" type="presParOf" srcId="{ED13E3CF-34D2-4D47-95F1-66F5192CA81E}" destId="{ECAEDBE3-D5DA-4D02-A3F3-C7847AF94927}" srcOrd="2" destOrd="0" presId="urn:microsoft.com/office/officeart/2018/5/layout/CenteredIconLabelDescriptionList"/>
    <dgm:cxn modelId="{7BAABAD9-E10D-4E58-B1AD-59504FBA1A8F}" type="presParOf" srcId="{ED13E3CF-34D2-4D47-95F1-66F5192CA81E}" destId="{B9531025-677C-4097-937C-0E330E803658}" srcOrd="3" destOrd="0" presId="urn:microsoft.com/office/officeart/2018/5/layout/CenteredIconLabelDescriptionList"/>
    <dgm:cxn modelId="{904907D7-1E3C-43CF-B7C8-A91E7C665994}" type="presParOf" srcId="{ED13E3CF-34D2-4D47-95F1-66F5192CA81E}" destId="{19176438-E284-40D8-847E-1646DE59B76F}" srcOrd="4" destOrd="0" presId="urn:microsoft.com/office/officeart/2018/5/layout/CenteredIconLabelDescriptionList"/>
    <dgm:cxn modelId="{0CD63590-43B4-407E-B7E8-0575220EBE8E}" type="presParOf" srcId="{09E6C6F1-7F79-44CB-8C14-5C679444ABC3}" destId="{D2BEA13F-FF3B-4E83-A847-3024E5B7ED7D}" srcOrd="1" destOrd="0" presId="urn:microsoft.com/office/officeart/2018/5/layout/CenteredIconLabelDescriptionList"/>
    <dgm:cxn modelId="{BAC1C36F-288D-4D1E-8E5F-0D78322F7497}" type="presParOf" srcId="{09E6C6F1-7F79-44CB-8C14-5C679444ABC3}" destId="{7E724EDB-F984-4D43-ABBC-BD6C82B4CEA2}" srcOrd="2" destOrd="0" presId="urn:microsoft.com/office/officeart/2018/5/layout/CenteredIconLabelDescriptionList"/>
    <dgm:cxn modelId="{0CBAE1F3-3456-4990-87B1-9F9F16B045A2}" type="presParOf" srcId="{7E724EDB-F984-4D43-ABBC-BD6C82B4CEA2}" destId="{7D45A8B4-1EEB-44C5-BFE2-FFA52D78C378}" srcOrd="0" destOrd="0" presId="urn:microsoft.com/office/officeart/2018/5/layout/CenteredIconLabelDescriptionList"/>
    <dgm:cxn modelId="{54E806B7-2D51-46A9-85CE-928F2CBD1B7B}" type="presParOf" srcId="{7E724EDB-F984-4D43-ABBC-BD6C82B4CEA2}" destId="{3829C9F1-7292-44ED-87C2-9B0102E5EA23}" srcOrd="1" destOrd="0" presId="urn:microsoft.com/office/officeart/2018/5/layout/CenteredIconLabelDescriptionList"/>
    <dgm:cxn modelId="{3D2B8200-CEEB-4B9F-8E65-ABA7B9380D3A}" type="presParOf" srcId="{7E724EDB-F984-4D43-ABBC-BD6C82B4CEA2}" destId="{93BDCCF0-48F8-40CA-BF8E-8D49EA354020}" srcOrd="2" destOrd="0" presId="urn:microsoft.com/office/officeart/2018/5/layout/CenteredIconLabelDescriptionList"/>
    <dgm:cxn modelId="{960C0872-6B80-4735-973B-858F318135CC}" type="presParOf" srcId="{7E724EDB-F984-4D43-ABBC-BD6C82B4CEA2}" destId="{21DB9BEC-F6C5-4668-90EB-43A56E9D5467}" srcOrd="3" destOrd="0" presId="urn:microsoft.com/office/officeart/2018/5/layout/CenteredIconLabelDescriptionList"/>
    <dgm:cxn modelId="{E391A172-BB7E-4C27-81B2-E5A627D8F9EC}" type="presParOf" srcId="{7E724EDB-F984-4D43-ABBC-BD6C82B4CEA2}" destId="{1D116364-A0C7-4123-A5E2-EB5467CA27B4}" srcOrd="4" destOrd="0" presId="urn:microsoft.com/office/officeart/2018/5/layout/CenteredIconLabelDescriptionList"/>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4C9E24-1F52-44CD-9BC7-8C1015FC25E0}">
      <dsp:nvSpPr>
        <dsp:cNvPr id="0" name=""/>
        <dsp:cNvSpPr/>
      </dsp:nvSpPr>
      <dsp:spPr>
        <a:xfrm>
          <a:off x="0" y="1418582"/>
          <a:ext cx="18059400" cy="261892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8B80984-0E5C-4E29-BDA8-2275A8C8D845}">
      <dsp:nvSpPr>
        <dsp:cNvPr id="0" name=""/>
        <dsp:cNvSpPr/>
      </dsp:nvSpPr>
      <dsp:spPr>
        <a:xfrm>
          <a:off x="792223" y="2007839"/>
          <a:ext cx="1440406" cy="144040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4B59AD1-1464-480E-960F-DAB8C84EF28C}">
      <dsp:nvSpPr>
        <dsp:cNvPr id="0" name=""/>
        <dsp:cNvSpPr/>
      </dsp:nvSpPr>
      <dsp:spPr>
        <a:xfrm>
          <a:off x="3024853" y="1418582"/>
          <a:ext cx="15034546" cy="26189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7169" tIns="277169" rIns="277169" bIns="277169" numCol="1" spcCol="1270" anchor="ctr" anchorCtr="0">
          <a:noAutofit/>
        </a:bodyPr>
        <a:lstStyle/>
        <a:p>
          <a:pPr lvl="0" algn="l" defTabSz="1111250">
            <a:lnSpc>
              <a:spcPct val="100000"/>
            </a:lnSpc>
            <a:spcBef>
              <a:spcPct val="0"/>
            </a:spcBef>
            <a:spcAft>
              <a:spcPct val="35000"/>
            </a:spcAft>
          </a:pPr>
          <a:r>
            <a:rPr lang="en-GB" sz="2500" kern="1200" dirty="0">
              <a:latin typeface="ADLaM Display" panose="02010000000000000000" pitchFamily="2" charset="0"/>
              <a:ea typeface="ADLaM Display" panose="02010000000000000000" pitchFamily="2" charset="0"/>
              <a:cs typeface="ADLaM Display" panose="02010000000000000000" pitchFamily="2" charset="0"/>
            </a:rPr>
            <a:t>“…a state of well-being in which every individual realises his or her own potential, can cope with the normal stresses of life, can work productively and fruitfully and is able to make a contribution to her or his community.” (WHO)</a:t>
          </a:r>
          <a:endParaRPr lang="en-US" sz="2500" kern="1200" dirty="0">
            <a:latin typeface="ADLaM Display" panose="02010000000000000000" pitchFamily="2" charset="0"/>
            <a:ea typeface="ADLaM Display" panose="02010000000000000000" pitchFamily="2" charset="0"/>
            <a:cs typeface="ADLaM Display" panose="02010000000000000000" pitchFamily="2" charset="0"/>
          </a:endParaRPr>
        </a:p>
      </dsp:txBody>
      <dsp:txXfrm>
        <a:off x="3024853" y="1418582"/>
        <a:ext cx="15034546" cy="2618921"/>
      </dsp:txXfrm>
    </dsp:sp>
    <dsp:sp modelId="{B287C459-BFB1-4C5B-90D2-F60F2B059877}">
      <dsp:nvSpPr>
        <dsp:cNvPr id="0" name=""/>
        <dsp:cNvSpPr/>
      </dsp:nvSpPr>
      <dsp:spPr>
        <a:xfrm>
          <a:off x="0" y="4692233"/>
          <a:ext cx="18059400" cy="261892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64EF84-9FE2-49BC-A311-2D362873202B}">
      <dsp:nvSpPr>
        <dsp:cNvPr id="0" name=""/>
        <dsp:cNvSpPr/>
      </dsp:nvSpPr>
      <dsp:spPr>
        <a:xfrm>
          <a:off x="792223" y="5281490"/>
          <a:ext cx="1440406" cy="144040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F455CA2-4BCD-4E15-88B4-13959AC7DA26}">
      <dsp:nvSpPr>
        <dsp:cNvPr id="0" name=""/>
        <dsp:cNvSpPr/>
      </dsp:nvSpPr>
      <dsp:spPr>
        <a:xfrm>
          <a:off x="3024853" y="4692233"/>
          <a:ext cx="15034546" cy="26189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7169" tIns="277169" rIns="277169" bIns="277169" numCol="1" spcCol="1270" anchor="ctr" anchorCtr="0">
          <a:noAutofit/>
        </a:bodyPr>
        <a:lstStyle/>
        <a:p>
          <a:pPr lvl="0" algn="l" defTabSz="1111250">
            <a:lnSpc>
              <a:spcPct val="100000"/>
            </a:lnSpc>
            <a:spcBef>
              <a:spcPct val="0"/>
            </a:spcBef>
            <a:spcAft>
              <a:spcPct val="35000"/>
            </a:spcAft>
          </a:pPr>
          <a:r>
            <a:rPr lang="en-GB" sz="2500" kern="1200" dirty="0">
              <a:latin typeface="ADLaM Display" panose="02010000000000000000" pitchFamily="2" charset="0"/>
              <a:ea typeface="ADLaM Display" panose="02010000000000000000" pitchFamily="2" charset="0"/>
              <a:cs typeface="ADLaM Display" panose="02010000000000000000" pitchFamily="2" charset="0"/>
            </a:rPr>
            <a:t>“Mental health influences how we think and feel about ourselves and others and how we interpret events.  It affects our capacity to learn, to communicate, and to form, sustain and end relationships.  It also influences our ability to cope with change, transition and life events: having a baby, moving house experiencing bereavement.” (Scottish Executive, 2004).</a:t>
          </a:r>
          <a:endParaRPr lang="en-US" sz="2500" kern="1200" dirty="0">
            <a:latin typeface="ADLaM Display" panose="02010000000000000000" pitchFamily="2" charset="0"/>
            <a:ea typeface="ADLaM Display" panose="02010000000000000000" pitchFamily="2" charset="0"/>
            <a:cs typeface="ADLaM Display" panose="02010000000000000000" pitchFamily="2" charset="0"/>
          </a:endParaRPr>
        </a:p>
      </dsp:txBody>
      <dsp:txXfrm>
        <a:off x="3024853" y="4692233"/>
        <a:ext cx="15034546" cy="261892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DCED8F-FE9D-434A-A5B0-8FE4842E8E86}">
      <dsp:nvSpPr>
        <dsp:cNvPr id="0" name=""/>
        <dsp:cNvSpPr/>
      </dsp:nvSpPr>
      <dsp:spPr>
        <a:xfrm>
          <a:off x="3949906" y="0"/>
          <a:ext cx="1509048" cy="1216236"/>
        </a:xfrm>
        <a:prstGeom prst="rect">
          <a:avLst/>
        </a:prstGeom>
        <a:blipFill>
          <a:blip xmlns:r="http://schemas.openxmlformats.org/officeDocument/2006/relationships" r:embed="rId1">
            <a:extLst>
              <a:ext uri="{96DAC541-7B7A-43D3-8B79-37D633B846F1}">
                <asvg:svgBlip xmlns:asvg="http://schemas.microsoft.com/office/drawing/2016/SVG/main" xmlns="" r:embed="rId2"/>
              </a:ext>
            </a:extLst>
          </a:blip>
          <a:srcRect/>
          <a:stretch>
            <a:fillRect t="-8000" b="-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CAEDBE3-D5DA-4D02-A3F3-C7847AF94927}">
      <dsp:nvSpPr>
        <dsp:cNvPr id="0" name=""/>
        <dsp:cNvSpPr/>
      </dsp:nvSpPr>
      <dsp:spPr>
        <a:xfrm>
          <a:off x="2548647" y="1410830"/>
          <a:ext cx="4311566" cy="5212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066800">
            <a:lnSpc>
              <a:spcPct val="100000"/>
            </a:lnSpc>
            <a:spcBef>
              <a:spcPct val="0"/>
            </a:spcBef>
            <a:spcAft>
              <a:spcPct val="35000"/>
            </a:spcAft>
            <a:defRPr b="1"/>
          </a:pPr>
          <a:r>
            <a:rPr lang="en-GB" sz="2400" kern="1200" dirty="0">
              <a:latin typeface="ADLaM Display" panose="02010000000000000000" pitchFamily="2" charset="0"/>
              <a:ea typeface="ADLaM Display" panose="02010000000000000000" pitchFamily="2" charset="0"/>
              <a:cs typeface="ADLaM Display" panose="02010000000000000000" pitchFamily="2" charset="0"/>
            </a:rPr>
            <a:t>Protective</a:t>
          </a:r>
          <a:endParaRPr lang="en-US" sz="2400" kern="1200" dirty="0">
            <a:latin typeface="ADLaM Display" panose="02010000000000000000" pitchFamily="2" charset="0"/>
            <a:ea typeface="ADLaM Display" panose="02010000000000000000" pitchFamily="2" charset="0"/>
            <a:cs typeface="ADLaM Display" panose="02010000000000000000" pitchFamily="2" charset="0"/>
          </a:endParaRPr>
        </a:p>
      </dsp:txBody>
      <dsp:txXfrm>
        <a:off x="2548647" y="1410830"/>
        <a:ext cx="4311566" cy="521244"/>
      </dsp:txXfrm>
    </dsp:sp>
    <dsp:sp modelId="{19176438-E284-40D8-847E-1646DE59B76F}">
      <dsp:nvSpPr>
        <dsp:cNvPr id="0" name=""/>
        <dsp:cNvSpPr/>
      </dsp:nvSpPr>
      <dsp:spPr>
        <a:xfrm>
          <a:off x="2548647" y="2022583"/>
          <a:ext cx="4311566" cy="35978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066800">
            <a:lnSpc>
              <a:spcPct val="100000"/>
            </a:lnSpc>
            <a:spcBef>
              <a:spcPct val="0"/>
            </a:spcBef>
            <a:spcAft>
              <a:spcPct val="35000"/>
            </a:spcAft>
          </a:pPr>
          <a:r>
            <a:rPr lang="en-GB" sz="2400" kern="1200" dirty="0">
              <a:latin typeface="ADLaM Display" panose="02010000000000000000" pitchFamily="2" charset="0"/>
              <a:ea typeface="ADLaM Display" panose="02010000000000000000" pitchFamily="2" charset="0"/>
              <a:cs typeface="ADLaM Display" panose="02010000000000000000" pitchFamily="2" charset="0"/>
            </a:rPr>
            <a:t>Good relationships with family </a:t>
          </a:r>
          <a:endParaRPr lang="en-US" sz="2400" kern="1200" dirty="0">
            <a:latin typeface="ADLaM Display" panose="02010000000000000000" pitchFamily="2" charset="0"/>
            <a:ea typeface="ADLaM Display" panose="02010000000000000000" pitchFamily="2" charset="0"/>
            <a:cs typeface="ADLaM Display" panose="02010000000000000000" pitchFamily="2" charset="0"/>
          </a:endParaRPr>
        </a:p>
        <a:p>
          <a:pPr lvl="0" algn="ctr" defTabSz="1066800">
            <a:lnSpc>
              <a:spcPct val="100000"/>
            </a:lnSpc>
            <a:spcBef>
              <a:spcPct val="0"/>
            </a:spcBef>
            <a:spcAft>
              <a:spcPct val="35000"/>
            </a:spcAft>
          </a:pPr>
          <a:r>
            <a:rPr lang="en-GB" sz="2400" kern="1200" dirty="0">
              <a:latin typeface="ADLaM Display" panose="02010000000000000000" pitchFamily="2" charset="0"/>
              <a:ea typeface="ADLaM Display" panose="02010000000000000000" pitchFamily="2" charset="0"/>
              <a:cs typeface="ADLaM Display" panose="02010000000000000000" pitchFamily="2" charset="0"/>
            </a:rPr>
            <a:t>Good relationships with friends </a:t>
          </a:r>
          <a:endParaRPr lang="en-US" sz="2400" kern="1200" dirty="0">
            <a:latin typeface="ADLaM Display" panose="02010000000000000000" pitchFamily="2" charset="0"/>
            <a:ea typeface="ADLaM Display" panose="02010000000000000000" pitchFamily="2" charset="0"/>
            <a:cs typeface="ADLaM Display" panose="02010000000000000000" pitchFamily="2" charset="0"/>
          </a:endParaRPr>
        </a:p>
        <a:p>
          <a:pPr lvl="0" algn="ctr" defTabSz="1066800">
            <a:lnSpc>
              <a:spcPct val="100000"/>
            </a:lnSpc>
            <a:spcBef>
              <a:spcPct val="0"/>
            </a:spcBef>
            <a:spcAft>
              <a:spcPct val="35000"/>
            </a:spcAft>
          </a:pPr>
          <a:r>
            <a:rPr lang="en-GB" sz="2400" kern="1200" dirty="0">
              <a:latin typeface="ADLaM Display" panose="02010000000000000000" pitchFamily="2" charset="0"/>
              <a:ea typeface="ADLaM Display" panose="02010000000000000000" pitchFamily="2" charset="0"/>
              <a:cs typeface="ADLaM Display" panose="02010000000000000000" pitchFamily="2" charset="0"/>
            </a:rPr>
            <a:t>Supportive school </a:t>
          </a:r>
          <a:endParaRPr lang="en-US" sz="2400" kern="1200" dirty="0">
            <a:latin typeface="ADLaM Display" panose="02010000000000000000" pitchFamily="2" charset="0"/>
            <a:ea typeface="ADLaM Display" panose="02010000000000000000" pitchFamily="2" charset="0"/>
            <a:cs typeface="ADLaM Display" panose="02010000000000000000" pitchFamily="2" charset="0"/>
          </a:endParaRPr>
        </a:p>
        <a:p>
          <a:pPr lvl="0" algn="ctr" defTabSz="1066800">
            <a:lnSpc>
              <a:spcPct val="100000"/>
            </a:lnSpc>
            <a:spcBef>
              <a:spcPct val="0"/>
            </a:spcBef>
            <a:spcAft>
              <a:spcPct val="35000"/>
            </a:spcAft>
          </a:pPr>
          <a:r>
            <a:rPr lang="en-GB" sz="2400" kern="1200" dirty="0">
              <a:latin typeface="ADLaM Display" panose="02010000000000000000" pitchFamily="2" charset="0"/>
              <a:ea typeface="ADLaM Display" panose="02010000000000000000" pitchFamily="2" charset="0"/>
              <a:cs typeface="ADLaM Display" panose="02010000000000000000" pitchFamily="2" charset="0"/>
            </a:rPr>
            <a:t>Resilience </a:t>
          </a:r>
          <a:endParaRPr lang="en-US" sz="2400" kern="1200" dirty="0">
            <a:latin typeface="ADLaM Display" panose="02010000000000000000" pitchFamily="2" charset="0"/>
            <a:ea typeface="ADLaM Display" panose="02010000000000000000" pitchFamily="2" charset="0"/>
            <a:cs typeface="ADLaM Display" panose="02010000000000000000" pitchFamily="2" charset="0"/>
          </a:endParaRPr>
        </a:p>
        <a:p>
          <a:pPr lvl="0" algn="ctr" defTabSz="1066800">
            <a:lnSpc>
              <a:spcPct val="100000"/>
            </a:lnSpc>
            <a:spcBef>
              <a:spcPct val="0"/>
            </a:spcBef>
            <a:spcAft>
              <a:spcPct val="35000"/>
            </a:spcAft>
          </a:pPr>
          <a:r>
            <a:rPr lang="en-GB" sz="2400" kern="1200" dirty="0">
              <a:latin typeface="ADLaM Display" panose="02010000000000000000" pitchFamily="2" charset="0"/>
              <a:ea typeface="ADLaM Display" panose="02010000000000000000" pitchFamily="2" charset="0"/>
              <a:cs typeface="ADLaM Display" panose="02010000000000000000" pitchFamily="2" charset="0"/>
            </a:rPr>
            <a:t>Interests/hobbies </a:t>
          </a:r>
          <a:endParaRPr lang="en-US" sz="2400" kern="1200" dirty="0">
            <a:latin typeface="ADLaM Display" panose="02010000000000000000" pitchFamily="2" charset="0"/>
            <a:ea typeface="ADLaM Display" panose="02010000000000000000" pitchFamily="2" charset="0"/>
            <a:cs typeface="ADLaM Display" panose="02010000000000000000" pitchFamily="2" charset="0"/>
          </a:endParaRPr>
        </a:p>
        <a:p>
          <a:pPr lvl="0" algn="ctr" defTabSz="1066800">
            <a:lnSpc>
              <a:spcPct val="100000"/>
            </a:lnSpc>
            <a:spcBef>
              <a:spcPct val="0"/>
            </a:spcBef>
            <a:spcAft>
              <a:spcPct val="35000"/>
            </a:spcAft>
          </a:pPr>
          <a:r>
            <a:rPr lang="en-GB" sz="2400" kern="1200" dirty="0">
              <a:latin typeface="ADLaM Display" panose="02010000000000000000" pitchFamily="2" charset="0"/>
              <a:ea typeface="ADLaM Display" panose="02010000000000000000" pitchFamily="2" charset="0"/>
              <a:cs typeface="ADLaM Display" panose="02010000000000000000" pitchFamily="2" charset="0"/>
            </a:rPr>
            <a:t>Healthy diet</a:t>
          </a:r>
          <a:endParaRPr lang="en-US" sz="2400" kern="1200" dirty="0">
            <a:latin typeface="ADLaM Display" panose="02010000000000000000" pitchFamily="2" charset="0"/>
            <a:ea typeface="ADLaM Display" panose="02010000000000000000" pitchFamily="2" charset="0"/>
            <a:cs typeface="ADLaM Display" panose="02010000000000000000" pitchFamily="2" charset="0"/>
          </a:endParaRPr>
        </a:p>
        <a:p>
          <a:pPr lvl="0" algn="ctr" defTabSz="1066800">
            <a:lnSpc>
              <a:spcPct val="100000"/>
            </a:lnSpc>
            <a:spcBef>
              <a:spcPct val="0"/>
            </a:spcBef>
            <a:spcAft>
              <a:spcPct val="35000"/>
            </a:spcAft>
          </a:pPr>
          <a:r>
            <a:rPr lang="en-GB" sz="2400" kern="1200" dirty="0">
              <a:latin typeface="ADLaM Display" panose="02010000000000000000" pitchFamily="2" charset="0"/>
              <a:ea typeface="ADLaM Display" panose="02010000000000000000" pitchFamily="2" charset="0"/>
              <a:cs typeface="ADLaM Display" panose="02010000000000000000" pitchFamily="2" charset="0"/>
            </a:rPr>
            <a:t>Good sleep</a:t>
          </a:r>
          <a:endParaRPr lang="en-US" sz="2400" kern="1200" dirty="0">
            <a:latin typeface="ADLaM Display" panose="02010000000000000000" pitchFamily="2" charset="0"/>
            <a:ea typeface="ADLaM Display" panose="02010000000000000000" pitchFamily="2" charset="0"/>
            <a:cs typeface="ADLaM Display" panose="02010000000000000000" pitchFamily="2" charset="0"/>
          </a:endParaRPr>
        </a:p>
      </dsp:txBody>
      <dsp:txXfrm>
        <a:off x="2548647" y="2022583"/>
        <a:ext cx="4311566" cy="3597850"/>
      </dsp:txXfrm>
    </dsp:sp>
    <dsp:sp modelId="{7D45A8B4-1EEB-44C5-BFE2-FFA52D78C378}">
      <dsp:nvSpPr>
        <dsp:cNvPr id="0" name=""/>
        <dsp:cNvSpPr/>
      </dsp:nvSpPr>
      <dsp:spPr>
        <a:xfrm>
          <a:off x="9015997" y="0"/>
          <a:ext cx="1509048" cy="1216236"/>
        </a:xfrm>
        <a:prstGeom prst="rect">
          <a:avLst/>
        </a:prstGeom>
        <a:blipFill>
          <a:blip xmlns:r="http://schemas.openxmlformats.org/officeDocument/2006/relationships" r:embed="rId3">
            <a:extLst>
              <a:ext uri="{96DAC541-7B7A-43D3-8B79-37D633B846F1}">
                <asvg:svgBlip xmlns:asvg="http://schemas.microsoft.com/office/drawing/2016/SVG/main" xmlns="" r:embed="rId4"/>
              </a:ext>
            </a:extLst>
          </a:blip>
          <a:srcRect/>
          <a:stretch>
            <a:fillRect t="-8000" b="-8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BDCCF0-48F8-40CA-BF8E-8D49EA354020}">
      <dsp:nvSpPr>
        <dsp:cNvPr id="0" name=""/>
        <dsp:cNvSpPr/>
      </dsp:nvSpPr>
      <dsp:spPr>
        <a:xfrm>
          <a:off x="7614738" y="1410830"/>
          <a:ext cx="4311566" cy="5212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066800">
            <a:lnSpc>
              <a:spcPct val="100000"/>
            </a:lnSpc>
            <a:spcBef>
              <a:spcPct val="0"/>
            </a:spcBef>
            <a:spcAft>
              <a:spcPct val="35000"/>
            </a:spcAft>
            <a:defRPr b="1"/>
          </a:pPr>
          <a:r>
            <a:rPr lang="en-GB" sz="2400" kern="1200" dirty="0">
              <a:latin typeface="ADLaM Display" panose="02010000000000000000" pitchFamily="2" charset="0"/>
              <a:ea typeface="ADLaM Display" panose="02010000000000000000" pitchFamily="2" charset="0"/>
              <a:cs typeface="ADLaM Display" panose="02010000000000000000" pitchFamily="2" charset="0"/>
            </a:rPr>
            <a:t>Risk</a:t>
          </a:r>
          <a:endParaRPr lang="en-US" sz="2400" kern="1200" dirty="0">
            <a:latin typeface="ADLaM Display" panose="02010000000000000000" pitchFamily="2" charset="0"/>
            <a:ea typeface="ADLaM Display" panose="02010000000000000000" pitchFamily="2" charset="0"/>
            <a:cs typeface="ADLaM Display" panose="02010000000000000000" pitchFamily="2" charset="0"/>
          </a:endParaRPr>
        </a:p>
      </dsp:txBody>
      <dsp:txXfrm>
        <a:off x="7614738" y="1410830"/>
        <a:ext cx="4311566" cy="521244"/>
      </dsp:txXfrm>
    </dsp:sp>
    <dsp:sp modelId="{1D116364-A0C7-4123-A5E2-EB5467CA27B4}">
      <dsp:nvSpPr>
        <dsp:cNvPr id="0" name=""/>
        <dsp:cNvSpPr/>
      </dsp:nvSpPr>
      <dsp:spPr>
        <a:xfrm>
          <a:off x="7614738" y="2022583"/>
          <a:ext cx="4311566" cy="35978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066800">
            <a:lnSpc>
              <a:spcPct val="100000"/>
            </a:lnSpc>
            <a:spcBef>
              <a:spcPct val="0"/>
            </a:spcBef>
            <a:spcAft>
              <a:spcPct val="35000"/>
            </a:spcAft>
          </a:pPr>
          <a:r>
            <a:rPr lang="en-GB" sz="2400" kern="1200" dirty="0">
              <a:latin typeface="ADLaM Display" panose="02010000000000000000" pitchFamily="2" charset="0"/>
              <a:ea typeface="ADLaM Display" panose="02010000000000000000" pitchFamily="2" charset="0"/>
              <a:cs typeface="ADLaM Display" panose="02010000000000000000" pitchFamily="2" charset="0"/>
            </a:rPr>
            <a:t>Bullying </a:t>
          </a:r>
          <a:endParaRPr lang="en-US" sz="2400" kern="1200" dirty="0">
            <a:latin typeface="ADLaM Display" panose="02010000000000000000" pitchFamily="2" charset="0"/>
            <a:ea typeface="ADLaM Display" panose="02010000000000000000" pitchFamily="2" charset="0"/>
            <a:cs typeface="ADLaM Display" panose="02010000000000000000" pitchFamily="2" charset="0"/>
          </a:endParaRPr>
        </a:p>
        <a:p>
          <a:pPr lvl="0" algn="ctr" defTabSz="1066800">
            <a:lnSpc>
              <a:spcPct val="100000"/>
            </a:lnSpc>
            <a:spcBef>
              <a:spcPct val="0"/>
            </a:spcBef>
            <a:spcAft>
              <a:spcPct val="35000"/>
            </a:spcAft>
          </a:pPr>
          <a:r>
            <a:rPr lang="en-GB" sz="2400" kern="1200" dirty="0">
              <a:latin typeface="ADLaM Display" panose="02010000000000000000" pitchFamily="2" charset="0"/>
              <a:ea typeface="ADLaM Display" panose="02010000000000000000" pitchFamily="2" charset="0"/>
              <a:cs typeface="ADLaM Display" panose="02010000000000000000" pitchFamily="2" charset="0"/>
            </a:rPr>
            <a:t>Friendship issues </a:t>
          </a:r>
          <a:endParaRPr lang="en-US" sz="2400" kern="1200" dirty="0">
            <a:latin typeface="ADLaM Display" panose="02010000000000000000" pitchFamily="2" charset="0"/>
            <a:ea typeface="ADLaM Display" panose="02010000000000000000" pitchFamily="2" charset="0"/>
            <a:cs typeface="ADLaM Display" panose="02010000000000000000" pitchFamily="2" charset="0"/>
          </a:endParaRPr>
        </a:p>
        <a:p>
          <a:pPr lvl="0" algn="ctr" defTabSz="1066800">
            <a:lnSpc>
              <a:spcPct val="100000"/>
            </a:lnSpc>
            <a:spcBef>
              <a:spcPct val="0"/>
            </a:spcBef>
            <a:spcAft>
              <a:spcPct val="35000"/>
            </a:spcAft>
          </a:pPr>
          <a:r>
            <a:rPr lang="en-GB" sz="2400" kern="1200" dirty="0">
              <a:latin typeface="ADLaM Display" panose="02010000000000000000" pitchFamily="2" charset="0"/>
              <a:ea typeface="ADLaM Display" panose="02010000000000000000" pitchFamily="2" charset="0"/>
              <a:cs typeface="ADLaM Display" panose="02010000000000000000" pitchFamily="2" charset="0"/>
            </a:rPr>
            <a:t>Family history of mental health</a:t>
          </a:r>
          <a:endParaRPr lang="en-US" sz="2400" kern="1200" dirty="0">
            <a:latin typeface="ADLaM Display" panose="02010000000000000000" pitchFamily="2" charset="0"/>
            <a:ea typeface="ADLaM Display" panose="02010000000000000000" pitchFamily="2" charset="0"/>
            <a:cs typeface="ADLaM Display" panose="02010000000000000000" pitchFamily="2" charset="0"/>
          </a:endParaRPr>
        </a:p>
        <a:p>
          <a:pPr lvl="0" algn="ctr" defTabSz="1066800">
            <a:lnSpc>
              <a:spcPct val="100000"/>
            </a:lnSpc>
            <a:spcBef>
              <a:spcPct val="0"/>
            </a:spcBef>
            <a:spcAft>
              <a:spcPct val="35000"/>
            </a:spcAft>
          </a:pPr>
          <a:r>
            <a:rPr lang="en-GB" sz="2400" kern="1200" dirty="0">
              <a:latin typeface="ADLaM Display" panose="02010000000000000000" pitchFamily="2" charset="0"/>
              <a:ea typeface="ADLaM Display" panose="02010000000000000000" pitchFamily="2" charset="0"/>
              <a:cs typeface="ADLaM Display" panose="02010000000000000000" pitchFamily="2" charset="0"/>
            </a:rPr>
            <a:t>Changes </a:t>
          </a:r>
          <a:endParaRPr lang="en-US" sz="2400" kern="1200" dirty="0">
            <a:latin typeface="ADLaM Display" panose="02010000000000000000" pitchFamily="2" charset="0"/>
            <a:ea typeface="ADLaM Display" panose="02010000000000000000" pitchFamily="2" charset="0"/>
            <a:cs typeface="ADLaM Display" panose="02010000000000000000" pitchFamily="2" charset="0"/>
          </a:endParaRPr>
        </a:p>
        <a:p>
          <a:pPr lvl="0" algn="ctr" defTabSz="1066800">
            <a:lnSpc>
              <a:spcPct val="100000"/>
            </a:lnSpc>
            <a:spcBef>
              <a:spcPct val="0"/>
            </a:spcBef>
            <a:spcAft>
              <a:spcPct val="35000"/>
            </a:spcAft>
          </a:pPr>
          <a:r>
            <a:rPr lang="en-GB" sz="2400" kern="1200" dirty="0">
              <a:latin typeface="ADLaM Display" panose="02010000000000000000" pitchFamily="2" charset="0"/>
              <a:ea typeface="ADLaM Display" panose="02010000000000000000" pitchFamily="2" charset="0"/>
              <a:cs typeface="ADLaM Display" panose="02010000000000000000" pitchFamily="2" charset="0"/>
            </a:rPr>
            <a:t>Poor family relationships</a:t>
          </a:r>
          <a:endParaRPr lang="en-US" sz="2400" kern="1200" dirty="0">
            <a:latin typeface="ADLaM Display" panose="02010000000000000000" pitchFamily="2" charset="0"/>
            <a:ea typeface="ADLaM Display" panose="02010000000000000000" pitchFamily="2" charset="0"/>
            <a:cs typeface="ADLaM Display" panose="02010000000000000000" pitchFamily="2" charset="0"/>
          </a:endParaRPr>
        </a:p>
        <a:p>
          <a:pPr lvl="0" algn="ctr" defTabSz="1066800">
            <a:lnSpc>
              <a:spcPct val="100000"/>
            </a:lnSpc>
            <a:spcBef>
              <a:spcPct val="0"/>
            </a:spcBef>
            <a:spcAft>
              <a:spcPct val="35000"/>
            </a:spcAft>
          </a:pPr>
          <a:r>
            <a:rPr lang="en-GB" sz="2400" kern="1200" dirty="0">
              <a:latin typeface="ADLaM Display" panose="02010000000000000000" pitchFamily="2" charset="0"/>
              <a:ea typeface="ADLaM Display" panose="02010000000000000000" pitchFamily="2" charset="0"/>
              <a:cs typeface="ADLaM Display" panose="02010000000000000000" pitchFamily="2" charset="0"/>
            </a:rPr>
            <a:t>Problems within school </a:t>
          </a:r>
          <a:endParaRPr lang="en-US" sz="2400" kern="1200" dirty="0">
            <a:latin typeface="ADLaM Display" panose="02010000000000000000" pitchFamily="2" charset="0"/>
            <a:ea typeface="ADLaM Display" panose="02010000000000000000" pitchFamily="2" charset="0"/>
            <a:cs typeface="ADLaM Display" panose="02010000000000000000" pitchFamily="2" charset="0"/>
          </a:endParaRPr>
        </a:p>
        <a:p>
          <a:pPr lvl="0" algn="ctr" defTabSz="1066800">
            <a:lnSpc>
              <a:spcPct val="100000"/>
            </a:lnSpc>
            <a:spcBef>
              <a:spcPct val="0"/>
            </a:spcBef>
            <a:spcAft>
              <a:spcPct val="35000"/>
            </a:spcAft>
          </a:pPr>
          <a:r>
            <a:rPr lang="en-GB" sz="2400" kern="1200">
              <a:latin typeface="ADLaM Display" panose="02010000000000000000" pitchFamily="2" charset="0"/>
              <a:ea typeface="ADLaM Display" panose="02010000000000000000" pitchFamily="2" charset="0"/>
              <a:cs typeface="ADLaM Display" panose="02010000000000000000" pitchFamily="2" charset="0"/>
            </a:rPr>
            <a:t>Illness</a:t>
          </a:r>
          <a:endParaRPr lang="en-US" sz="2400" kern="1200">
            <a:latin typeface="ADLaM Display" panose="02010000000000000000" pitchFamily="2" charset="0"/>
            <a:ea typeface="ADLaM Display" panose="02010000000000000000" pitchFamily="2" charset="0"/>
            <a:cs typeface="ADLaM Display" panose="02010000000000000000" pitchFamily="2" charset="0"/>
          </a:endParaRPr>
        </a:p>
        <a:p>
          <a:pPr lvl="0" algn="ctr" defTabSz="1066800">
            <a:lnSpc>
              <a:spcPct val="100000"/>
            </a:lnSpc>
            <a:spcBef>
              <a:spcPct val="0"/>
            </a:spcBef>
            <a:spcAft>
              <a:spcPct val="35000"/>
            </a:spcAft>
          </a:pPr>
          <a:r>
            <a:rPr lang="en-GB" sz="2400" kern="1200" dirty="0">
              <a:latin typeface="ADLaM Display" panose="02010000000000000000" pitchFamily="2" charset="0"/>
              <a:ea typeface="ADLaM Display" panose="02010000000000000000" pitchFamily="2" charset="0"/>
              <a:cs typeface="ADLaM Display" panose="02010000000000000000" pitchFamily="2" charset="0"/>
            </a:rPr>
            <a:t>Neurodiversity</a:t>
          </a:r>
          <a:endParaRPr lang="en-US" sz="2400" kern="1200" dirty="0">
            <a:latin typeface="ADLaM Display" panose="02010000000000000000" pitchFamily="2" charset="0"/>
            <a:ea typeface="ADLaM Display" panose="02010000000000000000" pitchFamily="2" charset="0"/>
            <a:cs typeface="ADLaM Display" panose="02010000000000000000" pitchFamily="2" charset="0"/>
          </a:endParaRPr>
        </a:p>
        <a:p>
          <a:pPr lvl="0" algn="ctr" defTabSz="1066800">
            <a:lnSpc>
              <a:spcPct val="100000"/>
            </a:lnSpc>
            <a:spcBef>
              <a:spcPct val="0"/>
            </a:spcBef>
            <a:spcAft>
              <a:spcPct val="35000"/>
            </a:spcAft>
          </a:pPr>
          <a:r>
            <a:rPr lang="en-GB" sz="2400" kern="1200" dirty="0">
              <a:latin typeface="ADLaM Display" panose="02010000000000000000" pitchFamily="2" charset="0"/>
              <a:ea typeface="ADLaM Display" panose="02010000000000000000" pitchFamily="2" charset="0"/>
              <a:cs typeface="ADLaM Display" panose="02010000000000000000" pitchFamily="2" charset="0"/>
            </a:rPr>
            <a:t>Bereavement</a:t>
          </a:r>
          <a:endParaRPr lang="en-US" sz="2400" kern="1200" dirty="0">
            <a:latin typeface="ADLaM Display" panose="02010000000000000000" pitchFamily="2" charset="0"/>
            <a:ea typeface="ADLaM Display" panose="02010000000000000000" pitchFamily="2" charset="0"/>
            <a:cs typeface="ADLaM Display" panose="02010000000000000000" pitchFamily="2" charset="0"/>
          </a:endParaRPr>
        </a:p>
      </dsp:txBody>
      <dsp:txXfrm>
        <a:off x="7614738" y="2022583"/>
        <a:ext cx="4311566" cy="359785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5/layout/CenteredIconLabelDescriptionList">
  <dgm:title val="Centered 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ctrX" for="ch" forName="iconRect" refType="w" fact="0.5"/>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defRPr b="1"/>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CCBB25-53DA-49F3-BE96-C55F5AF3A027}" type="datetimeFigureOut">
              <a:rPr lang="en-GB" smtClean="0"/>
              <a:t>16/10/2025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476BF3-E245-4CBB-8C25-254E8BCE9A6F}" type="slidenum">
              <a:rPr lang="en-GB" smtClean="0"/>
              <a:t>‹#›</a:t>
            </a:fld>
            <a:endParaRPr lang="en-GB"/>
          </a:p>
        </p:txBody>
      </p:sp>
    </p:spTree>
    <p:extLst>
      <p:ext uri="{BB962C8B-B14F-4D97-AF65-F5344CB8AC3E}">
        <p14:creationId xmlns:p14="http://schemas.microsoft.com/office/powerpoint/2010/main" val="27235230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morning is for you – we have a presentation that explains who Solar are, the MHST offer and a brief touch on mental health. We also have time for questions. However, if you would just like to have a conversation over coffee, we’re happy to do that too. </a:t>
            </a:r>
          </a:p>
        </p:txBody>
      </p:sp>
      <p:sp>
        <p:nvSpPr>
          <p:cNvPr id="4" name="Slide Number Placeholder 3"/>
          <p:cNvSpPr>
            <a:spLocks noGrp="1"/>
          </p:cNvSpPr>
          <p:nvPr>
            <p:ph type="sldNum" sz="quarter" idx="5"/>
          </p:nvPr>
        </p:nvSpPr>
        <p:spPr/>
        <p:txBody>
          <a:bodyPr/>
          <a:lstStyle/>
          <a:p>
            <a:fld id="{B6476BF3-E245-4CBB-8C25-254E8BCE9A6F}" type="slidenum">
              <a:rPr lang="en-GB" smtClean="0"/>
              <a:t>1</a:t>
            </a:fld>
            <a:endParaRPr lang="en-GB"/>
          </a:p>
        </p:txBody>
      </p:sp>
    </p:spTree>
    <p:extLst>
      <p:ext uri="{BB962C8B-B14F-4D97-AF65-F5344CB8AC3E}">
        <p14:creationId xmlns:p14="http://schemas.microsoft.com/office/powerpoint/2010/main" val="35649032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Experiencing these different things are completely normal. </a:t>
            </a:r>
          </a:p>
          <a:p>
            <a:r>
              <a:rPr lang="en-GB" dirty="0"/>
              <a:t>You should begin considering seeking support if you notice this is having an impact on your child’s day to day life</a:t>
            </a:r>
          </a:p>
          <a:p>
            <a:endParaRPr lang="en-GB" dirty="0"/>
          </a:p>
        </p:txBody>
      </p:sp>
      <p:sp>
        <p:nvSpPr>
          <p:cNvPr id="4" name="Slide Number Placeholder 3"/>
          <p:cNvSpPr>
            <a:spLocks noGrp="1"/>
          </p:cNvSpPr>
          <p:nvPr>
            <p:ph type="sldNum" sz="quarter" idx="5"/>
          </p:nvPr>
        </p:nvSpPr>
        <p:spPr/>
        <p:txBody>
          <a:bodyPr/>
          <a:lstStyle/>
          <a:p>
            <a:fld id="{B6476BF3-E245-4CBB-8C25-254E8BCE9A6F}" type="slidenum">
              <a:rPr lang="en-GB" smtClean="0"/>
              <a:t>5</a:t>
            </a:fld>
            <a:endParaRPr lang="en-GB"/>
          </a:p>
        </p:txBody>
      </p:sp>
    </p:spTree>
    <p:extLst>
      <p:ext uri="{BB962C8B-B14F-4D97-AF65-F5344CB8AC3E}">
        <p14:creationId xmlns:p14="http://schemas.microsoft.com/office/powerpoint/2010/main" val="10593325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some key things to look out for –</a:t>
            </a:r>
          </a:p>
          <a:p>
            <a:r>
              <a:rPr lang="en-GB" dirty="0"/>
              <a:t>Thoughts: </a:t>
            </a:r>
          </a:p>
          <a:p>
            <a:pPr marL="171450" indent="-171450">
              <a:buFont typeface="Arial" panose="020B0604020202020204" pitchFamily="34" charset="0"/>
              <a:buChar char="•"/>
            </a:pPr>
            <a:r>
              <a:rPr lang="en-GB" dirty="0"/>
              <a:t>Is your child questioning friendships</a:t>
            </a:r>
          </a:p>
          <a:p>
            <a:pPr marL="171450" indent="-171450">
              <a:buFont typeface="Arial" panose="020B0604020202020204" pitchFamily="34" charset="0"/>
              <a:buChar char="•"/>
            </a:pPr>
            <a:r>
              <a:rPr lang="en-GB" dirty="0"/>
              <a:t>Is your child questioning their ability in school </a:t>
            </a:r>
          </a:p>
          <a:p>
            <a:r>
              <a:rPr lang="en-GB" dirty="0"/>
              <a:t>Behaviours: </a:t>
            </a:r>
          </a:p>
          <a:p>
            <a:pPr marL="171450" indent="-171450">
              <a:buFont typeface="Arial" panose="020B0604020202020204" pitchFamily="34" charset="0"/>
              <a:buChar char="•"/>
            </a:pPr>
            <a:r>
              <a:rPr lang="en-GB" dirty="0"/>
              <a:t>Have there been any changes in your child’s typical behaviours e.g. always go to </a:t>
            </a:r>
            <a:r>
              <a:rPr lang="en-GB" b="0" dirty="0"/>
              <a:t>B</a:t>
            </a:r>
            <a:r>
              <a:rPr lang="en-GB" dirty="0"/>
              <a:t>eavers but now saying they don’t want to go, spending more time in their room, saying they don’t want to go to school</a:t>
            </a:r>
          </a:p>
          <a:p>
            <a:pPr marL="171450" indent="-171450">
              <a:buFont typeface="Arial" panose="020B0604020202020204" pitchFamily="34" charset="0"/>
              <a:buChar char="•"/>
            </a:pPr>
            <a:r>
              <a:rPr lang="en-GB" dirty="0"/>
              <a:t>Changes in sleep/eating</a:t>
            </a:r>
          </a:p>
          <a:p>
            <a:pPr marL="171450" indent="-171450">
              <a:buFont typeface="Arial" panose="020B0604020202020204" pitchFamily="34" charset="0"/>
              <a:buChar char="•"/>
            </a:pPr>
            <a:r>
              <a:rPr lang="en-GB" dirty="0"/>
              <a:t>Crying a lot more than usual</a:t>
            </a:r>
          </a:p>
          <a:p>
            <a:r>
              <a:rPr lang="en-GB" dirty="0"/>
              <a:t>Bodily Sensations: </a:t>
            </a:r>
          </a:p>
          <a:p>
            <a:pPr marL="171450" indent="-171450">
              <a:buFont typeface="Arial" panose="020B0604020202020204" pitchFamily="34" charset="0"/>
              <a:buChar char="•"/>
            </a:pPr>
            <a:r>
              <a:rPr lang="en-GB" dirty="0"/>
              <a:t>Complaining of stomach aches/head aches</a:t>
            </a:r>
          </a:p>
          <a:p>
            <a:pPr marL="171450" indent="-171450">
              <a:buFont typeface="Arial" panose="020B0604020202020204" pitchFamily="34" charset="0"/>
              <a:buChar char="•"/>
            </a:pPr>
            <a:r>
              <a:rPr lang="en-GB" dirty="0"/>
              <a:t>Shaking</a:t>
            </a:r>
          </a:p>
          <a:p>
            <a:pPr marL="171450" indent="-171450">
              <a:buFont typeface="Arial" panose="020B0604020202020204" pitchFamily="34" charset="0"/>
              <a:buChar char="•"/>
            </a:pPr>
            <a:r>
              <a:rPr lang="en-GB" dirty="0"/>
              <a:t>Fidgeting</a:t>
            </a:r>
          </a:p>
          <a:p>
            <a:pPr marL="171450" indent="-171450">
              <a:buFont typeface="Arial" panose="020B0604020202020204" pitchFamily="34" charset="0"/>
              <a:buChar char="•"/>
            </a:pPr>
            <a:r>
              <a:rPr lang="en-GB" dirty="0"/>
              <a:t>Going to the toilet more regularly</a:t>
            </a:r>
          </a:p>
          <a:p>
            <a:r>
              <a:rPr lang="en-GB" dirty="0"/>
              <a:t>Feelings:</a:t>
            </a:r>
          </a:p>
          <a:p>
            <a:pPr marL="171450" indent="-171450">
              <a:buFont typeface="Arial" panose="020B0604020202020204" pitchFamily="34" charset="0"/>
              <a:buChar char="•"/>
            </a:pPr>
            <a:r>
              <a:rPr lang="en-GB" dirty="0"/>
              <a:t>Scared, sad, nervous, worried etc</a:t>
            </a:r>
          </a:p>
          <a:p>
            <a:pPr marL="171450" indent="-171450">
              <a:buFont typeface="Arial" panose="020B0604020202020204" pitchFamily="34" charset="0"/>
              <a:buChar char="•"/>
            </a:pPr>
            <a:r>
              <a:rPr lang="en-GB" dirty="0"/>
              <a:t>Getting angrier, more irritable </a:t>
            </a:r>
          </a:p>
          <a:p>
            <a:pPr marL="171450" indent="-171450">
              <a:buFont typeface="Arial" panose="020B0604020202020204" pitchFamily="34" charset="0"/>
              <a:buChar char="•"/>
            </a:pPr>
            <a:r>
              <a:rPr lang="en-GB" dirty="0"/>
              <a:t>Unable to share how they’re feeling</a:t>
            </a:r>
          </a:p>
        </p:txBody>
      </p:sp>
      <p:sp>
        <p:nvSpPr>
          <p:cNvPr id="4" name="Slide Number Placeholder 3"/>
          <p:cNvSpPr>
            <a:spLocks noGrp="1"/>
          </p:cNvSpPr>
          <p:nvPr>
            <p:ph type="sldNum" sz="quarter" idx="5"/>
          </p:nvPr>
        </p:nvSpPr>
        <p:spPr/>
        <p:txBody>
          <a:bodyPr/>
          <a:lstStyle/>
          <a:p>
            <a:fld id="{B6476BF3-E245-4CBB-8C25-254E8BCE9A6F}" type="slidenum">
              <a:rPr lang="en-GB" smtClean="0"/>
              <a:t>7</a:t>
            </a:fld>
            <a:endParaRPr lang="en-GB"/>
          </a:p>
        </p:txBody>
      </p:sp>
    </p:spTree>
    <p:extLst>
      <p:ext uri="{BB962C8B-B14F-4D97-AF65-F5344CB8AC3E}">
        <p14:creationId xmlns:p14="http://schemas.microsoft.com/office/powerpoint/2010/main" val="20596980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6476BF3-E245-4CBB-8C25-254E8BCE9A6F}" type="slidenum">
              <a:rPr lang="en-GB" smtClean="0"/>
              <a:t>8</a:t>
            </a:fld>
            <a:endParaRPr lang="en-GB"/>
          </a:p>
        </p:txBody>
      </p:sp>
    </p:spTree>
    <p:extLst>
      <p:ext uri="{BB962C8B-B14F-4D97-AF65-F5344CB8AC3E}">
        <p14:creationId xmlns:p14="http://schemas.microsoft.com/office/powerpoint/2010/main" val="14326838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6476BF3-E245-4CBB-8C25-254E8BCE9A6F}" type="slidenum">
              <a:rPr lang="en-GB" smtClean="0"/>
              <a:t>9</a:t>
            </a:fld>
            <a:endParaRPr lang="en-GB"/>
          </a:p>
        </p:txBody>
      </p:sp>
    </p:spTree>
    <p:extLst>
      <p:ext uri="{BB962C8B-B14F-4D97-AF65-F5344CB8AC3E}">
        <p14:creationId xmlns:p14="http://schemas.microsoft.com/office/powerpoint/2010/main" val="35792813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10/16/2025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3.png"/><Relationship Id="rId12" Type="http://schemas.openxmlformats.org/officeDocument/2006/relationships/image" Target="../media/image10.svg"/><Relationship Id="rId17" Type="http://schemas.openxmlformats.org/officeDocument/2006/relationships/image" Target="../media/image8.jpeg"/><Relationship Id="rId2" Type="http://schemas.openxmlformats.org/officeDocument/2006/relationships/notesSlide" Target="../notesSlides/notesSlide1.xml"/><Relationship Id="rId16" Type="http://schemas.openxmlformats.org/officeDocument/2006/relationships/image" Target="../media/image14.svg"/><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5.png"/><Relationship Id="rId5" Type="http://schemas.openxmlformats.org/officeDocument/2006/relationships/image" Target="../media/image2.png"/><Relationship Id="rId15" Type="http://schemas.openxmlformats.org/officeDocument/2006/relationships/image" Target="../media/image7.png"/><Relationship Id="rId10" Type="http://schemas.openxmlformats.org/officeDocument/2006/relationships/image" Target="../media/image8.svg"/><Relationship Id="rId4" Type="http://schemas.openxmlformats.org/officeDocument/2006/relationships/image" Target="../media/image2.svg"/><Relationship Id="rId9" Type="http://schemas.openxmlformats.org/officeDocument/2006/relationships/image" Target="../media/image4.png"/><Relationship Id="rId14" Type="http://schemas.openxmlformats.org/officeDocument/2006/relationships/image" Target="../media/image12.svg"/></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4.svg"/><Relationship Id="rId3" Type="http://schemas.openxmlformats.org/officeDocument/2006/relationships/image" Target="../media/image4.svg"/><Relationship Id="rId7" Type="http://schemas.openxmlformats.org/officeDocument/2006/relationships/image" Target="../media/image8.svg"/><Relationship Id="rId12"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12.svg"/><Relationship Id="rId5" Type="http://schemas.openxmlformats.org/officeDocument/2006/relationships/image" Target="../media/image6.svg"/><Relationship Id="rId10"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0.svg"/><Relationship Id="rId14" Type="http://schemas.openxmlformats.org/officeDocument/2006/relationships/image" Target="../media/image9.jpeg"/></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4.svg"/><Relationship Id="rId3" Type="http://schemas.openxmlformats.org/officeDocument/2006/relationships/image" Target="../media/image4.svg"/><Relationship Id="rId7" Type="http://schemas.openxmlformats.org/officeDocument/2006/relationships/image" Target="../media/image8.svg"/><Relationship Id="rId12"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12.svg"/><Relationship Id="rId5" Type="http://schemas.openxmlformats.org/officeDocument/2006/relationships/image" Target="../media/image6.svg"/><Relationship Id="rId10"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10.svg"/><Relationship Id="rId14" Type="http://schemas.openxmlformats.org/officeDocument/2006/relationships/image" Target="../media/image9.jpeg"/></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2.svg"/><Relationship Id="rId18" Type="http://schemas.openxmlformats.org/officeDocument/2006/relationships/diagramLayout" Target="../diagrams/layout1.xml"/><Relationship Id="rId3" Type="http://schemas.openxmlformats.org/officeDocument/2006/relationships/image" Target="../media/image2.svg"/><Relationship Id="rId21" Type="http://schemas.microsoft.com/office/2007/relationships/diagramDrawing" Target="../diagrams/drawing1.xml"/><Relationship Id="rId7" Type="http://schemas.openxmlformats.org/officeDocument/2006/relationships/image" Target="../media/image6.svg"/><Relationship Id="rId12" Type="http://schemas.openxmlformats.org/officeDocument/2006/relationships/image" Target="../media/image6.png"/><Relationship Id="rId17" Type="http://schemas.openxmlformats.org/officeDocument/2006/relationships/diagramData" Target="../diagrams/data1.xml"/><Relationship Id="rId2" Type="http://schemas.openxmlformats.org/officeDocument/2006/relationships/image" Target="../media/image1.png"/><Relationship Id="rId16" Type="http://schemas.openxmlformats.org/officeDocument/2006/relationships/image" Target="../media/image9.jpeg"/><Relationship Id="rId20" Type="http://schemas.openxmlformats.org/officeDocument/2006/relationships/diagramColors" Target="../diagrams/colors1.xml"/><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10.svg"/><Relationship Id="rId5" Type="http://schemas.openxmlformats.org/officeDocument/2006/relationships/image" Target="../media/image4.svg"/><Relationship Id="rId15" Type="http://schemas.openxmlformats.org/officeDocument/2006/relationships/image" Target="../media/image14.svg"/><Relationship Id="rId10" Type="http://schemas.openxmlformats.org/officeDocument/2006/relationships/image" Target="../media/image5.png"/><Relationship Id="rId19" Type="http://schemas.openxmlformats.org/officeDocument/2006/relationships/diagramQuickStyle" Target="../diagrams/quickStyle1.xml"/><Relationship Id="rId4" Type="http://schemas.openxmlformats.org/officeDocument/2006/relationships/image" Target="../media/image2.png"/><Relationship Id="rId9" Type="http://schemas.openxmlformats.org/officeDocument/2006/relationships/image" Target="../media/image8.svg"/><Relationship Id="rId1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8.svg"/><Relationship Id="rId13"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4.png"/><Relationship Id="rId12" Type="http://schemas.openxmlformats.org/officeDocument/2006/relationships/image" Target="../media/image12.sv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svg"/><Relationship Id="rId11" Type="http://schemas.openxmlformats.org/officeDocument/2006/relationships/image" Target="../media/image6.png"/><Relationship Id="rId5" Type="http://schemas.openxmlformats.org/officeDocument/2006/relationships/image" Target="../media/image3.png"/><Relationship Id="rId15" Type="http://schemas.openxmlformats.org/officeDocument/2006/relationships/image" Target="../media/image9.jpe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5.png"/><Relationship Id="rId14" Type="http://schemas.openxmlformats.org/officeDocument/2006/relationships/image" Target="../media/image14.svg"/></Relationships>
</file>

<file path=ppt/slides/_rels/slide6.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2.svg"/><Relationship Id="rId18" Type="http://schemas.openxmlformats.org/officeDocument/2006/relationships/diagramLayout" Target="../diagrams/layout2.xml"/><Relationship Id="rId3" Type="http://schemas.openxmlformats.org/officeDocument/2006/relationships/image" Target="../media/image2.svg"/><Relationship Id="rId21" Type="http://schemas.microsoft.com/office/2007/relationships/diagramDrawing" Target="../diagrams/drawing2.xml"/><Relationship Id="rId7" Type="http://schemas.openxmlformats.org/officeDocument/2006/relationships/image" Target="../media/image6.svg"/><Relationship Id="rId12" Type="http://schemas.openxmlformats.org/officeDocument/2006/relationships/image" Target="../media/image6.png"/><Relationship Id="rId17" Type="http://schemas.openxmlformats.org/officeDocument/2006/relationships/diagramData" Target="../diagrams/data2.xml"/><Relationship Id="rId2" Type="http://schemas.openxmlformats.org/officeDocument/2006/relationships/image" Target="../media/image1.png"/><Relationship Id="rId16" Type="http://schemas.openxmlformats.org/officeDocument/2006/relationships/image" Target="../media/image9.jpeg"/><Relationship Id="rId20" Type="http://schemas.openxmlformats.org/officeDocument/2006/relationships/diagramColors" Target="../diagrams/colors2.xml"/><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10.svg"/><Relationship Id="rId5" Type="http://schemas.openxmlformats.org/officeDocument/2006/relationships/image" Target="../media/image4.svg"/><Relationship Id="rId15" Type="http://schemas.openxmlformats.org/officeDocument/2006/relationships/image" Target="../media/image14.svg"/><Relationship Id="rId10" Type="http://schemas.openxmlformats.org/officeDocument/2006/relationships/image" Target="../media/image5.png"/><Relationship Id="rId19" Type="http://schemas.openxmlformats.org/officeDocument/2006/relationships/diagramQuickStyle" Target="../diagrams/quickStyle2.xml"/><Relationship Id="rId4" Type="http://schemas.openxmlformats.org/officeDocument/2006/relationships/image" Target="../media/image2.png"/><Relationship Id="rId9" Type="http://schemas.openxmlformats.org/officeDocument/2006/relationships/image" Target="../media/image8.svg"/><Relationship Id="rId14"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6.png"/><Relationship Id="rId18" Type="http://schemas.openxmlformats.org/officeDocument/2006/relationships/image" Target="../media/image14.png"/><Relationship Id="rId3" Type="http://schemas.openxmlformats.org/officeDocument/2006/relationships/image" Target="../media/image1.png"/><Relationship Id="rId7" Type="http://schemas.openxmlformats.org/officeDocument/2006/relationships/image" Target="../media/image3.png"/><Relationship Id="rId12" Type="http://schemas.openxmlformats.org/officeDocument/2006/relationships/image" Target="../media/image10.svg"/><Relationship Id="rId17" Type="http://schemas.openxmlformats.org/officeDocument/2006/relationships/image" Target="../media/image9.jpeg"/><Relationship Id="rId2" Type="http://schemas.openxmlformats.org/officeDocument/2006/relationships/notesSlide" Target="../notesSlides/notesSlide3.xml"/><Relationship Id="rId16" Type="http://schemas.openxmlformats.org/officeDocument/2006/relationships/image" Target="../media/image14.svg"/><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5.png"/><Relationship Id="rId5" Type="http://schemas.openxmlformats.org/officeDocument/2006/relationships/image" Target="../media/image2.png"/><Relationship Id="rId15" Type="http://schemas.openxmlformats.org/officeDocument/2006/relationships/image" Target="../media/image7.png"/><Relationship Id="rId10" Type="http://schemas.openxmlformats.org/officeDocument/2006/relationships/image" Target="../media/image8.svg"/><Relationship Id="rId4" Type="http://schemas.openxmlformats.org/officeDocument/2006/relationships/image" Target="../media/image2.svg"/><Relationship Id="rId9" Type="http://schemas.openxmlformats.org/officeDocument/2006/relationships/image" Target="../media/image4.png"/><Relationship Id="rId14" Type="http://schemas.openxmlformats.org/officeDocument/2006/relationships/image" Target="../media/image12.svg"/></Relationships>
</file>

<file path=ppt/slides/_rels/slide8.xml.rels><?xml version="1.0" encoding="UTF-8" standalone="yes"?>
<Relationships xmlns="http://schemas.openxmlformats.org/package/2006/relationships"><Relationship Id="rId8" Type="http://schemas.openxmlformats.org/officeDocument/2006/relationships/image" Target="../media/image8.svg"/><Relationship Id="rId13"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4.png"/><Relationship Id="rId12" Type="http://schemas.openxmlformats.org/officeDocument/2006/relationships/image" Target="../media/image12.sv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6.svg"/><Relationship Id="rId11" Type="http://schemas.openxmlformats.org/officeDocument/2006/relationships/image" Target="../media/image6.png"/><Relationship Id="rId5" Type="http://schemas.openxmlformats.org/officeDocument/2006/relationships/image" Target="../media/image3.png"/><Relationship Id="rId15" Type="http://schemas.openxmlformats.org/officeDocument/2006/relationships/image" Target="../media/image9.jpe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5.png"/><Relationship Id="rId14" Type="http://schemas.openxmlformats.org/officeDocument/2006/relationships/image" Target="../media/image14.svg"/></Relationships>
</file>

<file path=ppt/slides/_rels/slide9.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3.png"/><Relationship Id="rId12" Type="http://schemas.openxmlformats.org/officeDocument/2006/relationships/image" Target="../media/image10.svg"/><Relationship Id="rId17" Type="http://schemas.openxmlformats.org/officeDocument/2006/relationships/image" Target="../media/image9.jpeg"/><Relationship Id="rId2" Type="http://schemas.openxmlformats.org/officeDocument/2006/relationships/notesSlide" Target="../notesSlides/notesSlide5.xml"/><Relationship Id="rId16" Type="http://schemas.openxmlformats.org/officeDocument/2006/relationships/image" Target="../media/image14.svg"/><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5.png"/><Relationship Id="rId5" Type="http://schemas.openxmlformats.org/officeDocument/2006/relationships/image" Target="../media/image2.png"/><Relationship Id="rId15" Type="http://schemas.openxmlformats.org/officeDocument/2006/relationships/image" Target="../media/image7.png"/><Relationship Id="rId10" Type="http://schemas.openxmlformats.org/officeDocument/2006/relationships/image" Target="../media/image8.svg"/><Relationship Id="rId4" Type="http://schemas.openxmlformats.org/officeDocument/2006/relationships/image" Target="../media/image2.svg"/><Relationship Id="rId9" Type="http://schemas.openxmlformats.org/officeDocument/2006/relationships/image" Target="../media/image4.png"/><Relationship Id="rId14" Type="http://schemas.openxmlformats.org/officeDocument/2006/relationships/image" Target="../media/image12.svg"/></Relationships>
</file>

<file path=ppt/slides/_rels/slide10.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6.png"/><Relationship Id="rId2" Type="http://schemas.openxmlformats.org/officeDocument/2006/relationships/image" Target="../media/image1.png"/><Relationship Id="rId16"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10.svg"/><Relationship Id="rId5" Type="http://schemas.openxmlformats.org/officeDocument/2006/relationships/image" Target="../media/image4.svg"/><Relationship Id="rId15" Type="http://schemas.openxmlformats.org/officeDocument/2006/relationships/image" Target="../media/image14.svg"/><Relationship Id="rId10" Type="http://schemas.openxmlformats.org/officeDocument/2006/relationships/image" Target="../media/image5.png"/><Relationship Id="rId4" Type="http://schemas.openxmlformats.org/officeDocument/2006/relationships/image" Target="../media/image2.png"/><Relationship Id="rId9" Type="http://schemas.openxmlformats.org/officeDocument/2006/relationships/image" Target="../media/image8.svg"/><Relationship Id="rId1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GB"/>
          </a:p>
        </p:txBody>
      </p:sp>
      <p:sp>
        <p:nvSpPr>
          <p:cNvPr id="3" name="Freeform 3"/>
          <p:cNvSpPr/>
          <p:nvPr/>
        </p:nvSpPr>
        <p:spPr>
          <a:xfrm>
            <a:off x="-893016" y="-1047293"/>
            <a:ext cx="3398982" cy="3398982"/>
          </a:xfrm>
          <a:custGeom>
            <a:avLst/>
            <a:gdLst/>
            <a:ahLst/>
            <a:cxnLst/>
            <a:rect l="l" t="t" r="r" b="b"/>
            <a:pathLst>
              <a:path w="3398982" h="3398982">
                <a:moveTo>
                  <a:pt x="0" y="0"/>
                </a:moveTo>
                <a:lnTo>
                  <a:pt x="3398983" y="0"/>
                </a:lnTo>
                <a:lnTo>
                  <a:pt x="3398983" y="3398982"/>
                </a:lnTo>
                <a:lnTo>
                  <a:pt x="0" y="3398982"/>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4" name="Freeform 4"/>
          <p:cNvSpPr/>
          <p:nvPr/>
        </p:nvSpPr>
        <p:spPr>
          <a:xfrm>
            <a:off x="1136971" y="432747"/>
            <a:ext cx="1368995" cy="1368995"/>
          </a:xfrm>
          <a:custGeom>
            <a:avLst/>
            <a:gdLst/>
            <a:ahLst/>
            <a:cxnLst/>
            <a:rect l="l" t="t" r="r" b="b"/>
            <a:pathLst>
              <a:path w="1368995" h="1368995">
                <a:moveTo>
                  <a:pt x="0" y="0"/>
                </a:moveTo>
                <a:lnTo>
                  <a:pt x="1368995" y="0"/>
                </a:lnTo>
                <a:lnTo>
                  <a:pt x="1368995" y="1368996"/>
                </a:lnTo>
                <a:lnTo>
                  <a:pt x="0" y="1368996"/>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5" name="Freeform 5"/>
          <p:cNvSpPr/>
          <p:nvPr/>
        </p:nvSpPr>
        <p:spPr>
          <a:xfrm>
            <a:off x="14851653" y="769162"/>
            <a:ext cx="1458304" cy="1458304"/>
          </a:xfrm>
          <a:custGeom>
            <a:avLst/>
            <a:gdLst/>
            <a:ahLst/>
            <a:cxnLst/>
            <a:rect l="l" t="t" r="r" b="b"/>
            <a:pathLst>
              <a:path w="1458304" h="1458304">
                <a:moveTo>
                  <a:pt x="0" y="0"/>
                </a:moveTo>
                <a:lnTo>
                  <a:pt x="1458304" y="0"/>
                </a:lnTo>
                <a:lnTo>
                  <a:pt x="1458304" y="1458304"/>
                </a:lnTo>
                <a:lnTo>
                  <a:pt x="0" y="1458304"/>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6" name="Freeform 6"/>
          <p:cNvSpPr/>
          <p:nvPr/>
        </p:nvSpPr>
        <p:spPr>
          <a:xfrm>
            <a:off x="14034992" y="26"/>
            <a:ext cx="4253008" cy="2221230"/>
          </a:xfrm>
          <a:custGeom>
            <a:avLst/>
            <a:gdLst/>
            <a:ahLst/>
            <a:cxnLst/>
            <a:rect l="l" t="t" r="r" b="b"/>
            <a:pathLst>
              <a:path w="4253008" h="2221230">
                <a:moveTo>
                  <a:pt x="0" y="0"/>
                </a:moveTo>
                <a:lnTo>
                  <a:pt x="4253008" y="0"/>
                </a:lnTo>
                <a:lnTo>
                  <a:pt x="4253008" y="2221230"/>
                </a:lnTo>
                <a:lnTo>
                  <a:pt x="0" y="2221230"/>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a:p>
        </p:txBody>
      </p:sp>
      <p:sp>
        <p:nvSpPr>
          <p:cNvPr id="7" name="Freeform 7"/>
          <p:cNvSpPr/>
          <p:nvPr/>
        </p:nvSpPr>
        <p:spPr>
          <a:xfrm>
            <a:off x="14239360" y="8701421"/>
            <a:ext cx="3191499" cy="1585579"/>
          </a:xfrm>
          <a:custGeom>
            <a:avLst/>
            <a:gdLst/>
            <a:ahLst/>
            <a:cxnLst/>
            <a:rect l="l" t="t" r="r" b="b"/>
            <a:pathLst>
              <a:path w="3191499" h="1585579">
                <a:moveTo>
                  <a:pt x="0" y="0"/>
                </a:moveTo>
                <a:lnTo>
                  <a:pt x="3191498" y="0"/>
                </a:lnTo>
                <a:lnTo>
                  <a:pt x="3191498" y="1585579"/>
                </a:lnTo>
                <a:lnTo>
                  <a:pt x="0" y="1585579"/>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txBody>
          <a:bodyPr/>
          <a:lstStyle/>
          <a:p>
            <a:endParaRPr lang="en-GB"/>
          </a:p>
        </p:txBody>
      </p:sp>
      <p:sp>
        <p:nvSpPr>
          <p:cNvPr id="8" name="Freeform 8"/>
          <p:cNvSpPr/>
          <p:nvPr/>
        </p:nvSpPr>
        <p:spPr>
          <a:xfrm>
            <a:off x="11406120" y="9679714"/>
            <a:ext cx="1222344" cy="607313"/>
          </a:xfrm>
          <a:custGeom>
            <a:avLst/>
            <a:gdLst/>
            <a:ahLst/>
            <a:cxnLst/>
            <a:rect l="l" t="t" r="r" b="b"/>
            <a:pathLst>
              <a:path w="1222344" h="607313">
                <a:moveTo>
                  <a:pt x="0" y="0"/>
                </a:moveTo>
                <a:lnTo>
                  <a:pt x="1222344" y="0"/>
                </a:lnTo>
                <a:lnTo>
                  <a:pt x="1222344" y="607313"/>
                </a:lnTo>
                <a:lnTo>
                  <a:pt x="0" y="607313"/>
                </a:lnTo>
                <a:lnTo>
                  <a:pt x="0" y="0"/>
                </a:lnTo>
                <a:close/>
              </a:path>
            </a:pathLst>
          </a:custGeom>
          <a:blipFill>
            <a:blip r:embed="rId15">
              <a:extLst>
                <a:ext uri="{96DAC541-7B7A-43D3-8B79-37D633B846F1}">
                  <asvg:svgBlip xmlns:asvg="http://schemas.microsoft.com/office/drawing/2016/SVG/main" xmlns="" r:embed="rId16"/>
                </a:ext>
              </a:extLst>
            </a:blip>
            <a:stretch>
              <a:fillRect/>
            </a:stretch>
          </a:blipFill>
        </p:spPr>
        <p:txBody>
          <a:bodyPr/>
          <a:lstStyle/>
          <a:p>
            <a:endParaRPr lang="en-GB"/>
          </a:p>
        </p:txBody>
      </p:sp>
      <p:sp>
        <p:nvSpPr>
          <p:cNvPr id="11" name="Freeform 11"/>
          <p:cNvSpPr/>
          <p:nvPr/>
        </p:nvSpPr>
        <p:spPr>
          <a:xfrm>
            <a:off x="5534648" y="3756302"/>
            <a:ext cx="7218704" cy="6530698"/>
          </a:xfrm>
          <a:custGeom>
            <a:avLst/>
            <a:gdLst/>
            <a:ahLst/>
            <a:cxnLst/>
            <a:rect l="l" t="t" r="r" b="b"/>
            <a:pathLst>
              <a:path w="5750608" h="5750608">
                <a:moveTo>
                  <a:pt x="0" y="0"/>
                </a:moveTo>
                <a:lnTo>
                  <a:pt x="5750608" y="0"/>
                </a:lnTo>
                <a:lnTo>
                  <a:pt x="5750608" y="5750608"/>
                </a:lnTo>
                <a:lnTo>
                  <a:pt x="0" y="5750608"/>
                </a:lnTo>
                <a:lnTo>
                  <a:pt x="0" y="0"/>
                </a:lnTo>
                <a:close/>
              </a:path>
            </a:pathLst>
          </a:custGeom>
          <a:blipFill>
            <a:blip r:embed="rId17"/>
            <a:stretch>
              <a:fillRect/>
            </a:stretch>
          </a:blipFill>
        </p:spPr>
        <p:txBody>
          <a:bodyPr/>
          <a:lstStyle/>
          <a:p>
            <a:endParaRPr lang="en-GB"/>
          </a:p>
        </p:txBody>
      </p:sp>
      <p:sp>
        <p:nvSpPr>
          <p:cNvPr id="12" name="Freeform 12"/>
          <p:cNvSpPr/>
          <p:nvPr/>
        </p:nvSpPr>
        <p:spPr>
          <a:xfrm rot="-5400000">
            <a:off x="-1415651" y="8987753"/>
            <a:ext cx="4253008" cy="2221230"/>
          </a:xfrm>
          <a:custGeom>
            <a:avLst/>
            <a:gdLst/>
            <a:ahLst/>
            <a:cxnLst/>
            <a:rect l="l" t="t" r="r" b="b"/>
            <a:pathLst>
              <a:path w="4253008" h="2221230">
                <a:moveTo>
                  <a:pt x="0" y="0"/>
                </a:moveTo>
                <a:lnTo>
                  <a:pt x="4253008" y="0"/>
                </a:lnTo>
                <a:lnTo>
                  <a:pt x="4253008" y="2221230"/>
                </a:lnTo>
                <a:lnTo>
                  <a:pt x="0" y="2221230"/>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a:p>
        </p:txBody>
      </p:sp>
      <p:sp>
        <p:nvSpPr>
          <p:cNvPr id="13" name="TextBox 13"/>
          <p:cNvSpPr txBox="1"/>
          <p:nvPr/>
        </p:nvSpPr>
        <p:spPr>
          <a:xfrm>
            <a:off x="2284422" y="1703633"/>
            <a:ext cx="13719157" cy="2954655"/>
          </a:xfrm>
          <a:prstGeom prst="rect">
            <a:avLst/>
          </a:prstGeom>
        </p:spPr>
        <p:txBody>
          <a:bodyPr wrap="square" lIns="0" tIns="0" rIns="0" bIns="0" rtlCol="0" anchor="t">
            <a:spAutoFit/>
          </a:bodyPr>
          <a:lstStyle/>
          <a:p>
            <a:pPr algn="ctr"/>
            <a:r>
              <a:rPr lang="en-GB" sz="9600" dirty="0">
                <a:latin typeface="ADLaM Display" panose="02010000000000000000" pitchFamily="2" charset="0"/>
                <a:ea typeface="ADLaM Display" panose="02010000000000000000" pitchFamily="2" charset="0"/>
                <a:cs typeface="ADLaM Display" panose="02010000000000000000" pitchFamily="2" charset="0"/>
              </a:rPr>
              <a:t>Introducing your Solar MHST</a:t>
            </a:r>
            <a:endParaRPr lang="en-US" sz="9600"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TAN Meringue"/>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96A853-BFF6-AFFC-6F3B-D8B8CEC1F611}"/>
            </a:ext>
          </a:extLst>
        </p:cNvPr>
        <p:cNvGrpSpPr/>
        <p:nvPr/>
      </p:nvGrpSpPr>
      <p:grpSpPr>
        <a:xfrm>
          <a:off x="0" y="0"/>
          <a:ext cx="0" cy="0"/>
          <a:chOff x="0" y="0"/>
          <a:chExt cx="0" cy="0"/>
        </a:xfrm>
      </p:grpSpPr>
      <p:sp>
        <p:nvSpPr>
          <p:cNvPr id="3" name="Freeform 3">
            <a:extLst>
              <a:ext uri="{FF2B5EF4-FFF2-40B4-BE49-F238E27FC236}">
                <a16:creationId xmlns:a16="http://schemas.microsoft.com/office/drawing/2014/main" id="{2D38DD43-C090-FF57-9884-28893816D14C}"/>
              </a:ext>
            </a:extLst>
          </p:cNvPr>
          <p:cNvSpPr/>
          <p:nvPr/>
        </p:nvSpPr>
        <p:spPr>
          <a:xfrm>
            <a:off x="-893016" y="-1047293"/>
            <a:ext cx="3398982" cy="3398982"/>
          </a:xfrm>
          <a:custGeom>
            <a:avLst/>
            <a:gdLst/>
            <a:ahLst/>
            <a:cxnLst/>
            <a:rect l="l" t="t" r="r" b="b"/>
            <a:pathLst>
              <a:path w="3398982" h="3398982">
                <a:moveTo>
                  <a:pt x="0" y="0"/>
                </a:moveTo>
                <a:lnTo>
                  <a:pt x="3398983" y="0"/>
                </a:lnTo>
                <a:lnTo>
                  <a:pt x="3398983" y="3398982"/>
                </a:lnTo>
                <a:lnTo>
                  <a:pt x="0" y="3398982"/>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4" name="Freeform 4">
            <a:extLst>
              <a:ext uri="{FF2B5EF4-FFF2-40B4-BE49-F238E27FC236}">
                <a16:creationId xmlns:a16="http://schemas.microsoft.com/office/drawing/2014/main" id="{F3AABAA1-893A-6D07-02FF-1E83C6C5CA12}"/>
              </a:ext>
            </a:extLst>
          </p:cNvPr>
          <p:cNvSpPr/>
          <p:nvPr/>
        </p:nvSpPr>
        <p:spPr>
          <a:xfrm>
            <a:off x="1136971" y="432747"/>
            <a:ext cx="1368995" cy="1368995"/>
          </a:xfrm>
          <a:custGeom>
            <a:avLst/>
            <a:gdLst/>
            <a:ahLst/>
            <a:cxnLst/>
            <a:rect l="l" t="t" r="r" b="b"/>
            <a:pathLst>
              <a:path w="1368995" h="1368995">
                <a:moveTo>
                  <a:pt x="0" y="0"/>
                </a:moveTo>
                <a:lnTo>
                  <a:pt x="1368995" y="0"/>
                </a:lnTo>
                <a:lnTo>
                  <a:pt x="1368995" y="1368996"/>
                </a:lnTo>
                <a:lnTo>
                  <a:pt x="0" y="1368996"/>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5" name="Freeform 5">
            <a:extLst>
              <a:ext uri="{FF2B5EF4-FFF2-40B4-BE49-F238E27FC236}">
                <a16:creationId xmlns:a16="http://schemas.microsoft.com/office/drawing/2014/main" id="{FC1C7C33-B6F5-9D83-D7B0-82234A2B6125}"/>
              </a:ext>
            </a:extLst>
          </p:cNvPr>
          <p:cNvSpPr/>
          <p:nvPr/>
        </p:nvSpPr>
        <p:spPr>
          <a:xfrm>
            <a:off x="14851653" y="769162"/>
            <a:ext cx="1458304" cy="1458304"/>
          </a:xfrm>
          <a:custGeom>
            <a:avLst/>
            <a:gdLst/>
            <a:ahLst/>
            <a:cxnLst/>
            <a:rect l="l" t="t" r="r" b="b"/>
            <a:pathLst>
              <a:path w="1458304" h="1458304">
                <a:moveTo>
                  <a:pt x="0" y="0"/>
                </a:moveTo>
                <a:lnTo>
                  <a:pt x="1458304" y="0"/>
                </a:lnTo>
                <a:lnTo>
                  <a:pt x="1458304" y="1458304"/>
                </a:lnTo>
                <a:lnTo>
                  <a:pt x="0" y="1458304"/>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6" name="Freeform 6">
            <a:extLst>
              <a:ext uri="{FF2B5EF4-FFF2-40B4-BE49-F238E27FC236}">
                <a16:creationId xmlns:a16="http://schemas.microsoft.com/office/drawing/2014/main" id="{45E9601C-619F-2789-AC4C-D6BEF1576F56}"/>
              </a:ext>
            </a:extLst>
          </p:cNvPr>
          <p:cNvSpPr/>
          <p:nvPr/>
        </p:nvSpPr>
        <p:spPr>
          <a:xfrm>
            <a:off x="14034992" y="26"/>
            <a:ext cx="4253008" cy="2221230"/>
          </a:xfrm>
          <a:custGeom>
            <a:avLst/>
            <a:gdLst/>
            <a:ahLst/>
            <a:cxnLst/>
            <a:rect l="l" t="t" r="r" b="b"/>
            <a:pathLst>
              <a:path w="4253008" h="2221230">
                <a:moveTo>
                  <a:pt x="0" y="0"/>
                </a:moveTo>
                <a:lnTo>
                  <a:pt x="4253008" y="0"/>
                </a:lnTo>
                <a:lnTo>
                  <a:pt x="4253008" y="2221230"/>
                </a:lnTo>
                <a:lnTo>
                  <a:pt x="0" y="2221230"/>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7" name="Freeform 7">
            <a:extLst>
              <a:ext uri="{FF2B5EF4-FFF2-40B4-BE49-F238E27FC236}">
                <a16:creationId xmlns:a16="http://schemas.microsoft.com/office/drawing/2014/main" id="{AF25F56B-A157-8D4F-2A7D-FFA59507D01E}"/>
              </a:ext>
            </a:extLst>
          </p:cNvPr>
          <p:cNvSpPr/>
          <p:nvPr/>
        </p:nvSpPr>
        <p:spPr>
          <a:xfrm>
            <a:off x="14239360" y="8701421"/>
            <a:ext cx="3191499" cy="1585579"/>
          </a:xfrm>
          <a:custGeom>
            <a:avLst/>
            <a:gdLst/>
            <a:ahLst/>
            <a:cxnLst/>
            <a:rect l="l" t="t" r="r" b="b"/>
            <a:pathLst>
              <a:path w="3191499" h="1585579">
                <a:moveTo>
                  <a:pt x="0" y="0"/>
                </a:moveTo>
                <a:lnTo>
                  <a:pt x="3191498" y="0"/>
                </a:lnTo>
                <a:lnTo>
                  <a:pt x="3191498" y="1585579"/>
                </a:lnTo>
                <a:lnTo>
                  <a:pt x="0" y="1585579"/>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8" name="Freeform 8">
            <a:extLst>
              <a:ext uri="{FF2B5EF4-FFF2-40B4-BE49-F238E27FC236}">
                <a16:creationId xmlns:a16="http://schemas.microsoft.com/office/drawing/2014/main" id="{61BE5FCC-C6F8-BC46-D482-9EF6C1A428C6}"/>
              </a:ext>
            </a:extLst>
          </p:cNvPr>
          <p:cNvSpPr/>
          <p:nvPr/>
        </p:nvSpPr>
        <p:spPr>
          <a:xfrm>
            <a:off x="11406120" y="9679714"/>
            <a:ext cx="1222344" cy="607313"/>
          </a:xfrm>
          <a:custGeom>
            <a:avLst/>
            <a:gdLst/>
            <a:ahLst/>
            <a:cxnLst/>
            <a:rect l="l" t="t" r="r" b="b"/>
            <a:pathLst>
              <a:path w="1222344" h="607313">
                <a:moveTo>
                  <a:pt x="0" y="0"/>
                </a:moveTo>
                <a:lnTo>
                  <a:pt x="1222344" y="0"/>
                </a:lnTo>
                <a:lnTo>
                  <a:pt x="1222344" y="607313"/>
                </a:lnTo>
                <a:lnTo>
                  <a:pt x="0" y="607313"/>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grpSp>
        <p:nvGrpSpPr>
          <p:cNvPr id="9" name="Group 9">
            <a:extLst>
              <a:ext uri="{FF2B5EF4-FFF2-40B4-BE49-F238E27FC236}">
                <a16:creationId xmlns:a16="http://schemas.microsoft.com/office/drawing/2014/main" id="{07C16AF5-28EF-7674-9F8F-466261246587}"/>
              </a:ext>
            </a:extLst>
          </p:cNvPr>
          <p:cNvGrpSpPr/>
          <p:nvPr/>
        </p:nvGrpSpPr>
        <p:grpSpPr>
          <a:xfrm>
            <a:off x="4138100" y="9122817"/>
            <a:ext cx="9193634" cy="1279977"/>
            <a:chOff x="0" y="0"/>
            <a:chExt cx="10382823" cy="2052216"/>
          </a:xfrm>
        </p:grpSpPr>
        <p:sp>
          <p:nvSpPr>
            <p:cNvPr id="10" name="Freeform 10">
              <a:extLst>
                <a:ext uri="{FF2B5EF4-FFF2-40B4-BE49-F238E27FC236}">
                  <a16:creationId xmlns:a16="http://schemas.microsoft.com/office/drawing/2014/main" id="{974624BC-BF7A-C705-D721-05F904FFBC2A}"/>
                </a:ext>
              </a:extLst>
            </p:cNvPr>
            <p:cNvSpPr/>
            <p:nvPr/>
          </p:nvSpPr>
          <p:spPr>
            <a:xfrm>
              <a:off x="0" y="0"/>
              <a:ext cx="10382885" cy="2052193"/>
            </a:xfrm>
            <a:custGeom>
              <a:avLst/>
              <a:gdLst/>
              <a:ahLst/>
              <a:cxnLst/>
              <a:rect l="l" t="t" r="r" b="b"/>
              <a:pathLst>
                <a:path w="10382885" h="2052193">
                  <a:moveTo>
                    <a:pt x="0" y="0"/>
                  </a:moveTo>
                  <a:lnTo>
                    <a:pt x="10382885" y="0"/>
                  </a:lnTo>
                  <a:lnTo>
                    <a:pt x="10382885" y="2052193"/>
                  </a:lnTo>
                  <a:lnTo>
                    <a:pt x="0" y="2052193"/>
                  </a:lnTo>
                  <a:lnTo>
                    <a:pt x="0" y="0"/>
                  </a:lnTo>
                  <a:close/>
                </a:path>
              </a:pathLst>
            </a:custGeom>
            <a:blipFill>
              <a:blip r:embed="rId14"/>
              <a:stretch>
                <a:fillRect b="-1"/>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grpSp>
      <p:sp>
        <p:nvSpPr>
          <p:cNvPr id="11" name="Freeform 11">
            <a:extLst>
              <a:ext uri="{FF2B5EF4-FFF2-40B4-BE49-F238E27FC236}">
                <a16:creationId xmlns:a16="http://schemas.microsoft.com/office/drawing/2014/main" id="{8BB936DE-45E9-809B-1E9A-9133EF5AAC7C}"/>
              </a:ext>
            </a:extLst>
          </p:cNvPr>
          <p:cNvSpPr/>
          <p:nvPr/>
        </p:nvSpPr>
        <p:spPr>
          <a:xfrm rot="-5400000">
            <a:off x="-1415651" y="8987753"/>
            <a:ext cx="4253008" cy="2221230"/>
          </a:xfrm>
          <a:custGeom>
            <a:avLst/>
            <a:gdLst/>
            <a:ahLst/>
            <a:cxnLst/>
            <a:rect l="l" t="t" r="r" b="b"/>
            <a:pathLst>
              <a:path w="4253008" h="2221230">
                <a:moveTo>
                  <a:pt x="0" y="0"/>
                </a:moveTo>
                <a:lnTo>
                  <a:pt x="4253008" y="0"/>
                </a:lnTo>
                <a:lnTo>
                  <a:pt x="4253008" y="2221230"/>
                </a:lnTo>
                <a:lnTo>
                  <a:pt x="0" y="2221230"/>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grpSp>
        <p:nvGrpSpPr>
          <p:cNvPr id="13" name="Group 12">
            <a:extLst>
              <a:ext uri="{FF2B5EF4-FFF2-40B4-BE49-F238E27FC236}">
                <a16:creationId xmlns:a16="http://schemas.microsoft.com/office/drawing/2014/main" id="{704DB31B-9242-24CF-0107-6639B760E755}"/>
              </a:ext>
            </a:extLst>
          </p:cNvPr>
          <p:cNvGrpSpPr/>
          <p:nvPr/>
        </p:nvGrpSpPr>
        <p:grpSpPr>
          <a:xfrm rot="2017738">
            <a:off x="1845116" y="1702444"/>
            <a:ext cx="955989" cy="1112424"/>
            <a:chOff x="0" y="0"/>
            <a:chExt cx="698500" cy="812800"/>
          </a:xfrm>
        </p:grpSpPr>
        <p:sp>
          <p:nvSpPr>
            <p:cNvPr id="31" name="Freeform 6">
              <a:extLst>
                <a:ext uri="{FF2B5EF4-FFF2-40B4-BE49-F238E27FC236}">
                  <a16:creationId xmlns:a16="http://schemas.microsoft.com/office/drawing/2014/main" id="{5DE49184-0ADA-2F6A-3702-B64737FAEB0F}"/>
                </a:ext>
              </a:extLst>
            </p:cNvPr>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E4E3B3"/>
            </a:solidFill>
            <a:ln cap="sq">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32" name="TextBox 7">
              <a:extLst>
                <a:ext uri="{FF2B5EF4-FFF2-40B4-BE49-F238E27FC236}">
                  <a16:creationId xmlns:a16="http://schemas.microsoft.com/office/drawing/2014/main" id="{B4A8F4FD-E90E-0E5D-F765-3E77D612E962}"/>
                </a:ext>
              </a:extLst>
            </p:cNvPr>
            <p:cNvSpPr txBox="1"/>
            <p:nvPr/>
          </p:nvSpPr>
          <p:spPr>
            <a:xfrm>
              <a:off x="0" y="120650"/>
              <a:ext cx="698500" cy="552450"/>
            </a:xfrm>
            <a:prstGeom prst="rect">
              <a:avLst/>
            </a:prstGeom>
          </p:spPr>
          <p:txBody>
            <a:bodyPr lIns="20451" tIns="20451" rIns="20451" bIns="20451"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1260"/>
                </a:lnSpc>
                <a:spcBef>
                  <a:spcPct val="0"/>
                </a:spcBef>
              </a:pPr>
              <a:endParaRPr>
                <a:latin typeface="ADLaM Display" panose="02010000000000000000" pitchFamily="2" charset="0"/>
                <a:ea typeface="ADLaM Display" panose="02010000000000000000" pitchFamily="2" charset="0"/>
                <a:cs typeface="ADLaM Display" panose="02010000000000000000" pitchFamily="2" charset="0"/>
              </a:endParaRPr>
            </a:p>
          </p:txBody>
        </p:sp>
      </p:grpSp>
      <p:grpSp>
        <p:nvGrpSpPr>
          <p:cNvPr id="14" name="Group 13">
            <a:extLst>
              <a:ext uri="{FF2B5EF4-FFF2-40B4-BE49-F238E27FC236}">
                <a16:creationId xmlns:a16="http://schemas.microsoft.com/office/drawing/2014/main" id="{8E2A5754-8E2F-248D-A2F5-A6916430E878}"/>
              </a:ext>
            </a:extLst>
          </p:cNvPr>
          <p:cNvGrpSpPr/>
          <p:nvPr/>
        </p:nvGrpSpPr>
        <p:grpSpPr>
          <a:xfrm rot="2017738">
            <a:off x="1845116" y="4930143"/>
            <a:ext cx="955989" cy="1112424"/>
            <a:chOff x="0" y="0"/>
            <a:chExt cx="698500" cy="812800"/>
          </a:xfrm>
        </p:grpSpPr>
        <p:sp>
          <p:nvSpPr>
            <p:cNvPr id="29" name="Freeform 9">
              <a:extLst>
                <a:ext uri="{FF2B5EF4-FFF2-40B4-BE49-F238E27FC236}">
                  <a16:creationId xmlns:a16="http://schemas.microsoft.com/office/drawing/2014/main" id="{2BA0A55F-16AB-DF72-238E-84296CE55D13}"/>
                </a:ext>
              </a:extLst>
            </p:cNvPr>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FFD894"/>
            </a:solidFill>
            <a:ln cap="sq">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30" name="TextBox 10">
              <a:extLst>
                <a:ext uri="{FF2B5EF4-FFF2-40B4-BE49-F238E27FC236}">
                  <a16:creationId xmlns:a16="http://schemas.microsoft.com/office/drawing/2014/main" id="{AE95B685-04C8-5B6A-C37E-1561BD8C8932}"/>
                </a:ext>
              </a:extLst>
            </p:cNvPr>
            <p:cNvSpPr txBox="1"/>
            <p:nvPr/>
          </p:nvSpPr>
          <p:spPr>
            <a:xfrm>
              <a:off x="0" y="120650"/>
              <a:ext cx="698500" cy="552450"/>
            </a:xfrm>
            <a:prstGeom prst="rect">
              <a:avLst/>
            </a:prstGeom>
          </p:spPr>
          <p:txBody>
            <a:bodyPr lIns="20451" tIns="20451" rIns="20451" bIns="20451"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1399"/>
                </a:lnSpc>
                <a:spcBef>
                  <a:spcPct val="0"/>
                </a:spcBef>
              </a:pPr>
              <a:endParaRPr>
                <a:latin typeface="ADLaM Display" panose="02010000000000000000" pitchFamily="2" charset="0"/>
                <a:ea typeface="ADLaM Display" panose="02010000000000000000" pitchFamily="2" charset="0"/>
                <a:cs typeface="ADLaM Display" panose="02010000000000000000" pitchFamily="2" charset="0"/>
              </a:endParaRPr>
            </a:p>
          </p:txBody>
        </p:sp>
      </p:grpSp>
      <p:grpSp>
        <p:nvGrpSpPr>
          <p:cNvPr id="15" name="Group 14">
            <a:extLst>
              <a:ext uri="{FF2B5EF4-FFF2-40B4-BE49-F238E27FC236}">
                <a16:creationId xmlns:a16="http://schemas.microsoft.com/office/drawing/2014/main" id="{E168DE7D-9A38-5041-0F35-75CE1104A54F}"/>
              </a:ext>
            </a:extLst>
          </p:cNvPr>
          <p:cNvGrpSpPr/>
          <p:nvPr/>
        </p:nvGrpSpPr>
        <p:grpSpPr>
          <a:xfrm rot="2017738">
            <a:off x="1845116" y="3541129"/>
            <a:ext cx="955989" cy="1112424"/>
            <a:chOff x="0" y="0"/>
            <a:chExt cx="698500" cy="812800"/>
          </a:xfrm>
        </p:grpSpPr>
        <p:sp>
          <p:nvSpPr>
            <p:cNvPr id="27" name="Freeform 12">
              <a:extLst>
                <a:ext uri="{FF2B5EF4-FFF2-40B4-BE49-F238E27FC236}">
                  <a16:creationId xmlns:a16="http://schemas.microsoft.com/office/drawing/2014/main" id="{646B1F9B-AE08-8288-5174-2DF0757A8E1D}"/>
                </a:ext>
              </a:extLst>
            </p:cNvPr>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F6CDBF"/>
            </a:solidFill>
            <a:ln cap="sq">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28" name="TextBox 13">
              <a:extLst>
                <a:ext uri="{FF2B5EF4-FFF2-40B4-BE49-F238E27FC236}">
                  <a16:creationId xmlns:a16="http://schemas.microsoft.com/office/drawing/2014/main" id="{426C8A24-AFDE-4607-E702-D9F666CAA9CF}"/>
                </a:ext>
              </a:extLst>
            </p:cNvPr>
            <p:cNvSpPr txBox="1"/>
            <p:nvPr/>
          </p:nvSpPr>
          <p:spPr>
            <a:xfrm>
              <a:off x="0" y="120650"/>
              <a:ext cx="698500" cy="552450"/>
            </a:xfrm>
            <a:prstGeom prst="rect">
              <a:avLst/>
            </a:prstGeom>
          </p:spPr>
          <p:txBody>
            <a:bodyPr lIns="20451" tIns="20451" rIns="20451" bIns="20451"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1399"/>
                </a:lnSpc>
                <a:spcBef>
                  <a:spcPct val="0"/>
                </a:spcBef>
              </a:pPr>
              <a:endParaRPr>
                <a:latin typeface="ADLaM Display" panose="02010000000000000000" pitchFamily="2" charset="0"/>
                <a:ea typeface="ADLaM Display" panose="02010000000000000000" pitchFamily="2" charset="0"/>
                <a:cs typeface="ADLaM Display" panose="02010000000000000000" pitchFamily="2" charset="0"/>
              </a:endParaRPr>
            </a:p>
          </p:txBody>
        </p:sp>
      </p:grpSp>
      <p:grpSp>
        <p:nvGrpSpPr>
          <p:cNvPr id="16" name="Group 15">
            <a:extLst>
              <a:ext uri="{FF2B5EF4-FFF2-40B4-BE49-F238E27FC236}">
                <a16:creationId xmlns:a16="http://schemas.microsoft.com/office/drawing/2014/main" id="{88CD42F6-EA10-A882-FDB8-CA41B7873A1B}"/>
              </a:ext>
            </a:extLst>
          </p:cNvPr>
          <p:cNvGrpSpPr/>
          <p:nvPr/>
        </p:nvGrpSpPr>
        <p:grpSpPr>
          <a:xfrm rot="2017738">
            <a:off x="1845116" y="6245580"/>
            <a:ext cx="955989" cy="1112424"/>
            <a:chOff x="0" y="0"/>
            <a:chExt cx="698500" cy="812800"/>
          </a:xfrm>
        </p:grpSpPr>
        <p:sp>
          <p:nvSpPr>
            <p:cNvPr id="25" name="Freeform 15">
              <a:extLst>
                <a:ext uri="{FF2B5EF4-FFF2-40B4-BE49-F238E27FC236}">
                  <a16:creationId xmlns:a16="http://schemas.microsoft.com/office/drawing/2014/main" id="{61A95ED8-31D7-FE94-2F3F-FBD0915B9D50}"/>
                </a:ext>
              </a:extLst>
            </p:cNvPr>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C6DEFF"/>
            </a:solidFill>
            <a:ln cap="sq">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26" name="TextBox 16">
              <a:extLst>
                <a:ext uri="{FF2B5EF4-FFF2-40B4-BE49-F238E27FC236}">
                  <a16:creationId xmlns:a16="http://schemas.microsoft.com/office/drawing/2014/main" id="{4A177F7E-AC35-583A-6BED-18A5775D82B8}"/>
                </a:ext>
              </a:extLst>
            </p:cNvPr>
            <p:cNvSpPr txBox="1"/>
            <p:nvPr/>
          </p:nvSpPr>
          <p:spPr>
            <a:xfrm>
              <a:off x="0" y="120650"/>
              <a:ext cx="698500" cy="552450"/>
            </a:xfrm>
            <a:prstGeom prst="rect">
              <a:avLst/>
            </a:prstGeom>
          </p:spPr>
          <p:txBody>
            <a:bodyPr lIns="20451" tIns="20451" rIns="20451" bIns="20451"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1399"/>
                </a:lnSpc>
                <a:spcBef>
                  <a:spcPct val="0"/>
                </a:spcBef>
              </a:pPr>
              <a:endParaRPr>
                <a:latin typeface="ADLaM Display" panose="02010000000000000000" pitchFamily="2" charset="0"/>
                <a:ea typeface="ADLaM Display" panose="02010000000000000000" pitchFamily="2" charset="0"/>
                <a:cs typeface="ADLaM Display" panose="02010000000000000000" pitchFamily="2" charset="0"/>
              </a:endParaRPr>
            </a:p>
          </p:txBody>
        </p:sp>
      </p:grpSp>
      <p:sp>
        <p:nvSpPr>
          <p:cNvPr id="17" name="TextBox 17">
            <a:extLst>
              <a:ext uri="{FF2B5EF4-FFF2-40B4-BE49-F238E27FC236}">
                <a16:creationId xmlns:a16="http://schemas.microsoft.com/office/drawing/2014/main" id="{0FDC7DDE-C68C-1E3B-C826-4EBF803B7846}"/>
              </a:ext>
            </a:extLst>
          </p:cNvPr>
          <p:cNvSpPr txBox="1"/>
          <p:nvPr/>
        </p:nvSpPr>
        <p:spPr>
          <a:xfrm>
            <a:off x="3269398" y="1609112"/>
            <a:ext cx="13173486" cy="165393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a:lnSpc>
                <a:spcPts val="3240"/>
              </a:lnSpc>
              <a:spcBef>
                <a:spcPct val="0"/>
              </a:spcBef>
            </a:pPr>
            <a:r>
              <a:rPr lang="en-US" sz="3240" b="1">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Bold"/>
              </a:rPr>
              <a:t>Solar </a:t>
            </a:r>
            <a:r>
              <a:rPr lang="en-US" sz="324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a:rPr>
              <a:t>is a partnership between Birmingham and Solihull Mental Health NHS Foundation Trust (BSMHFT), Barnardo’s (the charity) and Autism West Midlands.</a:t>
            </a:r>
            <a:r>
              <a:rPr lang="en-US" sz="3240" b="1">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Bold"/>
              </a:rPr>
              <a:t> This means we work as part of the Children’s and Adolescent Mental Health Service (CAMHS)</a:t>
            </a:r>
            <a:r>
              <a:rPr lang="en-US" sz="324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a:rPr>
              <a:t>.</a:t>
            </a:r>
          </a:p>
        </p:txBody>
      </p:sp>
      <p:sp>
        <p:nvSpPr>
          <p:cNvPr id="18" name="TextBox 18">
            <a:extLst>
              <a:ext uri="{FF2B5EF4-FFF2-40B4-BE49-F238E27FC236}">
                <a16:creationId xmlns:a16="http://schemas.microsoft.com/office/drawing/2014/main" id="{0075E782-BD79-C1A9-A49F-E602DCE7A484}"/>
              </a:ext>
            </a:extLst>
          </p:cNvPr>
          <p:cNvSpPr txBox="1"/>
          <p:nvPr/>
        </p:nvSpPr>
        <p:spPr>
          <a:xfrm>
            <a:off x="3269398" y="3598597"/>
            <a:ext cx="13173486" cy="1231106"/>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a:lnSpc>
                <a:spcPts val="3240"/>
              </a:lnSpc>
              <a:spcBef>
                <a:spcPct val="0"/>
              </a:spcBef>
            </a:pPr>
            <a:r>
              <a:rPr lang="en-US" sz="3240"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a:rPr>
              <a:t>We work with children, young people (CYP) and families in Solihull</a:t>
            </a:r>
            <a:r>
              <a:rPr lang="en-US" sz="3240" b="1"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Bold"/>
              </a:rPr>
              <a:t> aged 0-19</a:t>
            </a:r>
            <a:r>
              <a:rPr lang="en-US" sz="3240"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a:rPr>
              <a:t> who are experiencing</a:t>
            </a:r>
            <a:r>
              <a:rPr lang="en-US" sz="3240" b="1"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Bold"/>
              </a:rPr>
              <a:t> mental health or emotional wellbeing difficulties</a:t>
            </a:r>
            <a:r>
              <a:rPr lang="en-US" sz="3240"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a:rPr>
              <a:t>.</a:t>
            </a:r>
          </a:p>
        </p:txBody>
      </p:sp>
      <p:sp>
        <p:nvSpPr>
          <p:cNvPr id="19" name="TextBox 19">
            <a:extLst>
              <a:ext uri="{FF2B5EF4-FFF2-40B4-BE49-F238E27FC236}">
                <a16:creationId xmlns:a16="http://schemas.microsoft.com/office/drawing/2014/main" id="{D192197B-8EBB-7BD7-9837-C6BB2F1CC4C3}"/>
              </a:ext>
            </a:extLst>
          </p:cNvPr>
          <p:cNvSpPr txBox="1"/>
          <p:nvPr/>
        </p:nvSpPr>
        <p:spPr>
          <a:xfrm>
            <a:off x="3269398" y="5165249"/>
            <a:ext cx="13173486" cy="83478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a:lnSpc>
                <a:spcPts val="3240"/>
              </a:lnSpc>
              <a:spcBef>
                <a:spcPct val="0"/>
              </a:spcBef>
            </a:pPr>
            <a:r>
              <a:rPr lang="en-US" sz="324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a:rPr>
              <a:t>We deliver mental health interventionsfor mild to moderate mental health issues (this could be 1:1 if referred to Solar)</a:t>
            </a:r>
          </a:p>
        </p:txBody>
      </p:sp>
      <p:sp>
        <p:nvSpPr>
          <p:cNvPr id="20" name="TextBox 20">
            <a:extLst>
              <a:ext uri="{FF2B5EF4-FFF2-40B4-BE49-F238E27FC236}">
                <a16:creationId xmlns:a16="http://schemas.microsoft.com/office/drawing/2014/main" id="{2C4198A9-5448-7C93-1C71-C94FBC6E2B7B}"/>
              </a:ext>
            </a:extLst>
          </p:cNvPr>
          <p:cNvSpPr txBox="1"/>
          <p:nvPr/>
        </p:nvSpPr>
        <p:spPr>
          <a:xfrm>
            <a:off x="3269398" y="6451434"/>
            <a:ext cx="13173486" cy="1231106"/>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a:lnSpc>
                <a:spcPts val="3240"/>
              </a:lnSpc>
              <a:spcBef>
                <a:spcPct val="0"/>
              </a:spcBef>
            </a:pPr>
            <a:r>
              <a:rPr lang="en-US" sz="3240"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a:rPr>
              <a:t>To support your mental health lead and school staff to develop their whole-school approach and promote mental health and wellbeing.</a:t>
            </a:r>
          </a:p>
        </p:txBody>
      </p:sp>
      <p:grpSp>
        <p:nvGrpSpPr>
          <p:cNvPr id="21" name="Group 20">
            <a:extLst>
              <a:ext uri="{FF2B5EF4-FFF2-40B4-BE49-F238E27FC236}">
                <a16:creationId xmlns:a16="http://schemas.microsoft.com/office/drawing/2014/main" id="{D2C871C5-7018-D22A-F9F0-D3FEEA84B90C}"/>
              </a:ext>
            </a:extLst>
          </p:cNvPr>
          <p:cNvGrpSpPr/>
          <p:nvPr/>
        </p:nvGrpSpPr>
        <p:grpSpPr>
          <a:xfrm rot="2017738">
            <a:off x="1845115" y="7838760"/>
            <a:ext cx="955989" cy="1112424"/>
            <a:chOff x="0" y="0"/>
            <a:chExt cx="698500" cy="812800"/>
          </a:xfrm>
        </p:grpSpPr>
        <p:sp>
          <p:nvSpPr>
            <p:cNvPr id="23" name="Freeform 22">
              <a:extLst>
                <a:ext uri="{FF2B5EF4-FFF2-40B4-BE49-F238E27FC236}">
                  <a16:creationId xmlns:a16="http://schemas.microsoft.com/office/drawing/2014/main" id="{0D0C4470-4D03-878B-3F5A-DA76164D348E}"/>
                </a:ext>
              </a:extLst>
            </p:cNvPr>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C890A0"/>
            </a:solidFill>
            <a:ln cap="sq">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24" name="TextBox 23">
              <a:extLst>
                <a:ext uri="{FF2B5EF4-FFF2-40B4-BE49-F238E27FC236}">
                  <a16:creationId xmlns:a16="http://schemas.microsoft.com/office/drawing/2014/main" id="{D60F7125-7699-DD96-7E7F-BEEB1CE1F935}"/>
                </a:ext>
              </a:extLst>
            </p:cNvPr>
            <p:cNvSpPr txBox="1"/>
            <p:nvPr/>
          </p:nvSpPr>
          <p:spPr>
            <a:xfrm>
              <a:off x="0" y="120650"/>
              <a:ext cx="698500" cy="552450"/>
            </a:xfrm>
            <a:prstGeom prst="rect">
              <a:avLst/>
            </a:prstGeom>
          </p:spPr>
          <p:txBody>
            <a:bodyPr lIns="20451" tIns="20451" rIns="20451" bIns="20451"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1260"/>
                </a:lnSpc>
                <a:spcBef>
                  <a:spcPct val="0"/>
                </a:spcBef>
              </a:pPr>
              <a:endParaRPr>
                <a:latin typeface="ADLaM Display" panose="02010000000000000000" pitchFamily="2" charset="0"/>
                <a:ea typeface="ADLaM Display" panose="02010000000000000000" pitchFamily="2" charset="0"/>
                <a:cs typeface="ADLaM Display" panose="02010000000000000000" pitchFamily="2" charset="0"/>
              </a:endParaRPr>
            </a:p>
          </p:txBody>
        </p:sp>
      </p:grpSp>
      <p:sp>
        <p:nvSpPr>
          <p:cNvPr id="22" name="TextBox 24">
            <a:extLst>
              <a:ext uri="{FF2B5EF4-FFF2-40B4-BE49-F238E27FC236}">
                <a16:creationId xmlns:a16="http://schemas.microsoft.com/office/drawing/2014/main" id="{9B5CE19B-3105-B8A3-883A-96C5ABA7CB4A}"/>
              </a:ext>
            </a:extLst>
          </p:cNvPr>
          <p:cNvSpPr txBox="1"/>
          <p:nvPr/>
        </p:nvSpPr>
        <p:spPr>
          <a:xfrm>
            <a:off x="3269398" y="8116129"/>
            <a:ext cx="13173486" cy="834789"/>
          </a:xfrm>
          <a:prstGeom prst="rect">
            <a:avLst/>
          </a:prstGeom>
        </p:spPr>
        <p:txBody>
          <a:bodyPr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a:lnSpc>
                <a:spcPts val="3240"/>
              </a:lnSpc>
              <a:spcBef>
                <a:spcPct val="0"/>
              </a:spcBef>
            </a:pPr>
            <a:r>
              <a:rPr lang="en-US" sz="3240"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a:rPr>
              <a:t>To help children and young people (CYP) get the right support and stay in education.</a:t>
            </a:r>
          </a:p>
        </p:txBody>
      </p:sp>
      <p:sp>
        <p:nvSpPr>
          <p:cNvPr id="33" name="TextBox 13">
            <a:extLst>
              <a:ext uri="{FF2B5EF4-FFF2-40B4-BE49-F238E27FC236}">
                <a16:creationId xmlns:a16="http://schemas.microsoft.com/office/drawing/2014/main" id="{A020ECF1-6E74-F552-D461-78AA1C8B47D1}"/>
              </a:ext>
            </a:extLst>
          </p:cNvPr>
          <p:cNvSpPr txBox="1"/>
          <p:nvPr/>
        </p:nvSpPr>
        <p:spPr>
          <a:xfrm>
            <a:off x="3769439" y="521407"/>
            <a:ext cx="9765512" cy="788101"/>
          </a:xfrm>
          <a:prstGeom prst="rect">
            <a:avLst/>
          </a:prstGeom>
        </p:spPr>
        <p:txBody>
          <a:bodyPr wrap="square" lIns="0" tIns="0" rIns="0" bIns="0" rtlCol="0" anchor="t">
            <a:spAutoFit/>
          </a:bodyPr>
          <a:lstStyle/>
          <a:p>
            <a:pPr algn="ctr">
              <a:lnSpc>
                <a:spcPts val="5880"/>
              </a:lnSpc>
            </a:pPr>
            <a:r>
              <a:rPr lang="en-GB" sz="7200" dirty="0">
                <a:latin typeface="ADLaM Display" panose="02010000000000000000" pitchFamily="2" charset="0"/>
                <a:ea typeface="ADLaM Display" panose="02010000000000000000" pitchFamily="2" charset="0"/>
                <a:cs typeface="ADLaM Display" panose="02010000000000000000" pitchFamily="2" charset="0"/>
              </a:rPr>
              <a:t>Your Solar MHST</a:t>
            </a:r>
            <a:endParaRPr lang="en-US" sz="7200"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TAN Meringue"/>
            </a:endParaRPr>
          </a:p>
        </p:txBody>
      </p:sp>
    </p:spTree>
    <p:extLst>
      <p:ext uri="{BB962C8B-B14F-4D97-AF65-F5344CB8AC3E}">
        <p14:creationId xmlns:p14="http://schemas.microsoft.com/office/powerpoint/2010/main" val="5681590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D35277-9AA2-153E-1F28-AFDFBC73BF1B}"/>
            </a:ext>
          </a:extLst>
        </p:cNvPr>
        <p:cNvGrpSpPr/>
        <p:nvPr/>
      </p:nvGrpSpPr>
      <p:grpSpPr>
        <a:xfrm>
          <a:off x="0" y="0"/>
          <a:ext cx="0" cy="0"/>
          <a:chOff x="0" y="0"/>
          <a:chExt cx="0" cy="0"/>
        </a:xfrm>
      </p:grpSpPr>
      <p:sp>
        <p:nvSpPr>
          <p:cNvPr id="3" name="Freeform 3">
            <a:extLst>
              <a:ext uri="{FF2B5EF4-FFF2-40B4-BE49-F238E27FC236}">
                <a16:creationId xmlns:a16="http://schemas.microsoft.com/office/drawing/2014/main" id="{A3FDB352-3096-8940-1BAE-6EAC57B0DFD7}"/>
              </a:ext>
            </a:extLst>
          </p:cNvPr>
          <p:cNvSpPr/>
          <p:nvPr/>
        </p:nvSpPr>
        <p:spPr>
          <a:xfrm>
            <a:off x="-893016" y="-1047293"/>
            <a:ext cx="3398982" cy="3398982"/>
          </a:xfrm>
          <a:custGeom>
            <a:avLst/>
            <a:gdLst/>
            <a:ahLst/>
            <a:cxnLst/>
            <a:rect l="l" t="t" r="r" b="b"/>
            <a:pathLst>
              <a:path w="3398982" h="3398982">
                <a:moveTo>
                  <a:pt x="0" y="0"/>
                </a:moveTo>
                <a:lnTo>
                  <a:pt x="3398983" y="0"/>
                </a:lnTo>
                <a:lnTo>
                  <a:pt x="3398983" y="3398982"/>
                </a:lnTo>
                <a:lnTo>
                  <a:pt x="0" y="3398982"/>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a:p>
        </p:txBody>
      </p:sp>
      <p:sp>
        <p:nvSpPr>
          <p:cNvPr id="4" name="Freeform 4">
            <a:extLst>
              <a:ext uri="{FF2B5EF4-FFF2-40B4-BE49-F238E27FC236}">
                <a16:creationId xmlns:a16="http://schemas.microsoft.com/office/drawing/2014/main" id="{112A81F5-DE98-CC91-AAFC-EF46C5B2CAE8}"/>
              </a:ext>
            </a:extLst>
          </p:cNvPr>
          <p:cNvSpPr/>
          <p:nvPr/>
        </p:nvSpPr>
        <p:spPr>
          <a:xfrm>
            <a:off x="1136971" y="432747"/>
            <a:ext cx="1368995" cy="1368995"/>
          </a:xfrm>
          <a:custGeom>
            <a:avLst/>
            <a:gdLst/>
            <a:ahLst/>
            <a:cxnLst/>
            <a:rect l="l" t="t" r="r" b="b"/>
            <a:pathLst>
              <a:path w="1368995" h="1368995">
                <a:moveTo>
                  <a:pt x="0" y="0"/>
                </a:moveTo>
                <a:lnTo>
                  <a:pt x="1368995" y="0"/>
                </a:lnTo>
                <a:lnTo>
                  <a:pt x="1368995" y="1368996"/>
                </a:lnTo>
                <a:lnTo>
                  <a:pt x="0" y="1368996"/>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GB"/>
          </a:p>
        </p:txBody>
      </p:sp>
      <p:sp>
        <p:nvSpPr>
          <p:cNvPr id="5" name="Freeform 5">
            <a:extLst>
              <a:ext uri="{FF2B5EF4-FFF2-40B4-BE49-F238E27FC236}">
                <a16:creationId xmlns:a16="http://schemas.microsoft.com/office/drawing/2014/main" id="{4D72EB26-27C3-5052-E092-3A568A8C5BF3}"/>
              </a:ext>
            </a:extLst>
          </p:cNvPr>
          <p:cNvSpPr/>
          <p:nvPr/>
        </p:nvSpPr>
        <p:spPr>
          <a:xfrm>
            <a:off x="14851653" y="769162"/>
            <a:ext cx="1458304" cy="1458304"/>
          </a:xfrm>
          <a:custGeom>
            <a:avLst/>
            <a:gdLst/>
            <a:ahLst/>
            <a:cxnLst/>
            <a:rect l="l" t="t" r="r" b="b"/>
            <a:pathLst>
              <a:path w="1458304" h="1458304">
                <a:moveTo>
                  <a:pt x="0" y="0"/>
                </a:moveTo>
                <a:lnTo>
                  <a:pt x="1458304" y="0"/>
                </a:lnTo>
                <a:lnTo>
                  <a:pt x="1458304" y="1458304"/>
                </a:lnTo>
                <a:lnTo>
                  <a:pt x="0" y="1458304"/>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ED080394-261D-1F33-C7ED-75591CA5A98B}"/>
              </a:ext>
            </a:extLst>
          </p:cNvPr>
          <p:cNvSpPr/>
          <p:nvPr/>
        </p:nvSpPr>
        <p:spPr>
          <a:xfrm>
            <a:off x="14034992" y="26"/>
            <a:ext cx="4253008" cy="2221230"/>
          </a:xfrm>
          <a:custGeom>
            <a:avLst/>
            <a:gdLst/>
            <a:ahLst/>
            <a:cxnLst/>
            <a:rect l="l" t="t" r="r" b="b"/>
            <a:pathLst>
              <a:path w="4253008" h="2221230">
                <a:moveTo>
                  <a:pt x="0" y="0"/>
                </a:moveTo>
                <a:lnTo>
                  <a:pt x="4253008" y="0"/>
                </a:lnTo>
                <a:lnTo>
                  <a:pt x="4253008" y="2221230"/>
                </a:lnTo>
                <a:lnTo>
                  <a:pt x="0" y="2221230"/>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a:p>
        </p:txBody>
      </p:sp>
      <p:sp>
        <p:nvSpPr>
          <p:cNvPr id="7" name="Freeform 7">
            <a:extLst>
              <a:ext uri="{FF2B5EF4-FFF2-40B4-BE49-F238E27FC236}">
                <a16:creationId xmlns:a16="http://schemas.microsoft.com/office/drawing/2014/main" id="{D458BF70-61F1-C26C-8EAA-11E9A8B3862C}"/>
              </a:ext>
            </a:extLst>
          </p:cNvPr>
          <p:cNvSpPr/>
          <p:nvPr/>
        </p:nvSpPr>
        <p:spPr>
          <a:xfrm>
            <a:off x="14239360" y="8701421"/>
            <a:ext cx="3191499" cy="1585579"/>
          </a:xfrm>
          <a:custGeom>
            <a:avLst/>
            <a:gdLst/>
            <a:ahLst/>
            <a:cxnLst/>
            <a:rect l="l" t="t" r="r" b="b"/>
            <a:pathLst>
              <a:path w="3191499" h="1585579">
                <a:moveTo>
                  <a:pt x="0" y="0"/>
                </a:moveTo>
                <a:lnTo>
                  <a:pt x="3191498" y="0"/>
                </a:lnTo>
                <a:lnTo>
                  <a:pt x="3191498" y="1585579"/>
                </a:lnTo>
                <a:lnTo>
                  <a:pt x="0" y="1585579"/>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txBody>
          <a:bodyPr/>
          <a:lstStyle/>
          <a:p>
            <a:endParaRPr lang="en-GB"/>
          </a:p>
        </p:txBody>
      </p:sp>
      <p:sp>
        <p:nvSpPr>
          <p:cNvPr id="8" name="Freeform 8">
            <a:extLst>
              <a:ext uri="{FF2B5EF4-FFF2-40B4-BE49-F238E27FC236}">
                <a16:creationId xmlns:a16="http://schemas.microsoft.com/office/drawing/2014/main" id="{7201767A-A24B-C579-61FD-22BC120645BB}"/>
              </a:ext>
            </a:extLst>
          </p:cNvPr>
          <p:cNvSpPr/>
          <p:nvPr/>
        </p:nvSpPr>
        <p:spPr>
          <a:xfrm>
            <a:off x="11406120" y="9679714"/>
            <a:ext cx="1222344" cy="607313"/>
          </a:xfrm>
          <a:custGeom>
            <a:avLst/>
            <a:gdLst/>
            <a:ahLst/>
            <a:cxnLst/>
            <a:rect l="l" t="t" r="r" b="b"/>
            <a:pathLst>
              <a:path w="1222344" h="607313">
                <a:moveTo>
                  <a:pt x="0" y="0"/>
                </a:moveTo>
                <a:lnTo>
                  <a:pt x="1222344" y="0"/>
                </a:lnTo>
                <a:lnTo>
                  <a:pt x="1222344" y="607313"/>
                </a:lnTo>
                <a:lnTo>
                  <a:pt x="0" y="607313"/>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txBody>
          <a:bodyPr/>
          <a:lstStyle/>
          <a:p>
            <a:endParaRPr lang="en-GB"/>
          </a:p>
        </p:txBody>
      </p:sp>
      <p:grpSp>
        <p:nvGrpSpPr>
          <p:cNvPr id="9" name="Group 9">
            <a:extLst>
              <a:ext uri="{FF2B5EF4-FFF2-40B4-BE49-F238E27FC236}">
                <a16:creationId xmlns:a16="http://schemas.microsoft.com/office/drawing/2014/main" id="{5EC61B9D-0396-8BD0-C881-24F470586CAF}"/>
              </a:ext>
            </a:extLst>
          </p:cNvPr>
          <p:cNvGrpSpPr/>
          <p:nvPr/>
        </p:nvGrpSpPr>
        <p:grpSpPr>
          <a:xfrm>
            <a:off x="4138100" y="8585627"/>
            <a:ext cx="9193634" cy="1817167"/>
            <a:chOff x="0" y="0"/>
            <a:chExt cx="10382823" cy="2052216"/>
          </a:xfrm>
        </p:grpSpPr>
        <p:sp>
          <p:nvSpPr>
            <p:cNvPr id="10" name="Freeform 10">
              <a:extLst>
                <a:ext uri="{FF2B5EF4-FFF2-40B4-BE49-F238E27FC236}">
                  <a16:creationId xmlns:a16="http://schemas.microsoft.com/office/drawing/2014/main" id="{F7628441-CFD2-2D38-D94E-D2A2FD0B5A0D}"/>
                </a:ext>
              </a:extLst>
            </p:cNvPr>
            <p:cNvSpPr/>
            <p:nvPr/>
          </p:nvSpPr>
          <p:spPr>
            <a:xfrm>
              <a:off x="0" y="0"/>
              <a:ext cx="10382885" cy="2052193"/>
            </a:xfrm>
            <a:custGeom>
              <a:avLst/>
              <a:gdLst/>
              <a:ahLst/>
              <a:cxnLst/>
              <a:rect l="l" t="t" r="r" b="b"/>
              <a:pathLst>
                <a:path w="10382885" h="2052193">
                  <a:moveTo>
                    <a:pt x="0" y="0"/>
                  </a:moveTo>
                  <a:lnTo>
                    <a:pt x="10382885" y="0"/>
                  </a:lnTo>
                  <a:lnTo>
                    <a:pt x="10382885" y="2052193"/>
                  </a:lnTo>
                  <a:lnTo>
                    <a:pt x="0" y="2052193"/>
                  </a:lnTo>
                  <a:lnTo>
                    <a:pt x="0" y="0"/>
                  </a:lnTo>
                  <a:close/>
                </a:path>
              </a:pathLst>
            </a:custGeom>
            <a:blipFill>
              <a:blip r:embed="rId14"/>
              <a:stretch>
                <a:fillRect b="-1"/>
              </a:stretch>
            </a:blipFill>
          </p:spPr>
          <p:txBody>
            <a:bodyPr/>
            <a:lstStyle/>
            <a:p>
              <a:endParaRPr lang="en-GB"/>
            </a:p>
          </p:txBody>
        </p:sp>
      </p:grpSp>
      <p:sp>
        <p:nvSpPr>
          <p:cNvPr id="11" name="Freeform 11">
            <a:extLst>
              <a:ext uri="{FF2B5EF4-FFF2-40B4-BE49-F238E27FC236}">
                <a16:creationId xmlns:a16="http://schemas.microsoft.com/office/drawing/2014/main" id="{10AAEBBC-630F-4A87-7C80-F8653DC7CD5D}"/>
              </a:ext>
            </a:extLst>
          </p:cNvPr>
          <p:cNvSpPr/>
          <p:nvPr/>
        </p:nvSpPr>
        <p:spPr>
          <a:xfrm rot="-5400000">
            <a:off x="-1415651" y="8987753"/>
            <a:ext cx="4253008" cy="2221230"/>
          </a:xfrm>
          <a:custGeom>
            <a:avLst/>
            <a:gdLst/>
            <a:ahLst/>
            <a:cxnLst/>
            <a:rect l="l" t="t" r="r" b="b"/>
            <a:pathLst>
              <a:path w="4253008" h="2221230">
                <a:moveTo>
                  <a:pt x="0" y="0"/>
                </a:moveTo>
                <a:lnTo>
                  <a:pt x="4253008" y="0"/>
                </a:lnTo>
                <a:lnTo>
                  <a:pt x="4253008" y="2221230"/>
                </a:lnTo>
                <a:lnTo>
                  <a:pt x="0" y="2221230"/>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a:p>
        </p:txBody>
      </p:sp>
      <p:sp>
        <p:nvSpPr>
          <p:cNvPr id="33" name="TextBox 13">
            <a:extLst>
              <a:ext uri="{FF2B5EF4-FFF2-40B4-BE49-F238E27FC236}">
                <a16:creationId xmlns:a16="http://schemas.microsoft.com/office/drawing/2014/main" id="{FA14059D-A7E3-8ABC-BF53-71A3B0FFE5CB}"/>
              </a:ext>
            </a:extLst>
          </p:cNvPr>
          <p:cNvSpPr txBox="1"/>
          <p:nvPr/>
        </p:nvSpPr>
        <p:spPr>
          <a:xfrm>
            <a:off x="4122060" y="514333"/>
            <a:ext cx="9765512" cy="788101"/>
          </a:xfrm>
          <a:prstGeom prst="rect">
            <a:avLst/>
          </a:prstGeom>
        </p:spPr>
        <p:txBody>
          <a:bodyPr wrap="square" lIns="0" tIns="0" rIns="0" bIns="0" rtlCol="0" anchor="t">
            <a:spAutoFit/>
          </a:bodyPr>
          <a:lstStyle/>
          <a:p>
            <a:pPr algn="ctr">
              <a:lnSpc>
                <a:spcPts val="5880"/>
              </a:lnSpc>
            </a:pPr>
            <a:r>
              <a:rPr lang="en-GB" sz="7200" dirty="0">
                <a:latin typeface="ADLaM Display" panose="02010000000000000000" pitchFamily="2" charset="0"/>
                <a:ea typeface="ADLaM Display" panose="02010000000000000000" pitchFamily="2" charset="0"/>
                <a:cs typeface="ADLaM Display" panose="02010000000000000000" pitchFamily="2" charset="0"/>
              </a:rPr>
              <a:t>The Support We Offer</a:t>
            </a:r>
            <a:endParaRPr lang="en-US" sz="7200"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TAN Meringue"/>
            </a:endParaRPr>
          </a:p>
        </p:txBody>
      </p:sp>
      <p:grpSp>
        <p:nvGrpSpPr>
          <p:cNvPr id="2" name="Group 1">
            <a:extLst>
              <a:ext uri="{FF2B5EF4-FFF2-40B4-BE49-F238E27FC236}">
                <a16:creationId xmlns:a16="http://schemas.microsoft.com/office/drawing/2014/main" id="{A766A678-2EAE-EC2A-6FA5-12D9C89C75F6}"/>
              </a:ext>
            </a:extLst>
          </p:cNvPr>
          <p:cNvGrpSpPr/>
          <p:nvPr/>
        </p:nvGrpSpPr>
        <p:grpSpPr>
          <a:xfrm>
            <a:off x="3939422" y="1653852"/>
            <a:ext cx="3308724" cy="3850152"/>
            <a:chOff x="0" y="0"/>
            <a:chExt cx="698500" cy="812800"/>
          </a:xfrm>
        </p:grpSpPr>
        <p:sp>
          <p:nvSpPr>
            <p:cNvPr id="51" name="Freeform 6">
              <a:extLst>
                <a:ext uri="{FF2B5EF4-FFF2-40B4-BE49-F238E27FC236}">
                  <a16:creationId xmlns:a16="http://schemas.microsoft.com/office/drawing/2014/main" id="{D77A787D-8B0A-467D-0B0B-A71FAA96C71C}"/>
                </a:ext>
              </a:extLst>
            </p:cNvPr>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E4E3B3"/>
            </a:solidFill>
            <a:ln cap="sq">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52" name="TextBox 7">
              <a:extLst>
                <a:ext uri="{FF2B5EF4-FFF2-40B4-BE49-F238E27FC236}">
                  <a16:creationId xmlns:a16="http://schemas.microsoft.com/office/drawing/2014/main" id="{D19C548B-D57F-4594-2265-0659D3DE5AFD}"/>
                </a:ext>
              </a:extLst>
            </p:cNvPr>
            <p:cNvSpPr txBox="1"/>
            <p:nvPr/>
          </p:nvSpPr>
          <p:spPr>
            <a:xfrm>
              <a:off x="0" y="92075"/>
              <a:ext cx="698500" cy="581025"/>
            </a:xfrm>
            <a:prstGeom prst="rect">
              <a:avLst/>
            </a:prstGeom>
          </p:spPr>
          <p:txBody>
            <a:bodyPr lIns="50800" tIns="50800" rIns="50800" bIns="5080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4199"/>
                </a:lnSpc>
                <a:spcBef>
                  <a:spcPct val="0"/>
                </a:spcBef>
              </a:pPr>
              <a:r>
                <a:rPr lang="en-US" sz="2999" b="1">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Bold"/>
                </a:rPr>
                <a:t>1:1 Sessions (if referred into our service)</a:t>
              </a:r>
            </a:p>
          </p:txBody>
        </p:sp>
      </p:grpSp>
      <p:grpSp>
        <p:nvGrpSpPr>
          <p:cNvPr id="12" name="Group 11">
            <a:extLst>
              <a:ext uri="{FF2B5EF4-FFF2-40B4-BE49-F238E27FC236}">
                <a16:creationId xmlns:a16="http://schemas.microsoft.com/office/drawing/2014/main" id="{50DA4902-F8D8-AE84-5287-039F587C042F}"/>
              </a:ext>
            </a:extLst>
          </p:cNvPr>
          <p:cNvGrpSpPr/>
          <p:nvPr/>
        </p:nvGrpSpPr>
        <p:grpSpPr>
          <a:xfrm>
            <a:off x="2117952" y="4766287"/>
            <a:ext cx="3308724" cy="3850152"/>
            <a:chOff x="0" y="0"/>
            <a:chExt cx="698500" cy="812800"/>
          </a:xfrm>
        </p:grpSpPr>
        <p:sp>
          <p:nvSpPr>
            <p:cNvPr id="49" name="Freeform 9">
              <a:extLst>
                <a:ext uri="{FF2B5EF4-FFF2-40B4-BE49-F238E27FC236}">
                  <a16:creationId xmlns:a16="http://schemas.microsoft.com/office/drawing/2014/main" id="{087178D7-5702-8964-7226-02387EC06CB4}"/>
                </a:ext>
              </a:extLst>
            </p:cNvPr>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F6CDBF"/>
            </a:solidFill>
            <a:ln cap="sq">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50" name="TextBox 10">
              <a:extLst>
                <a:ext uri="{FF2B5EF4-FFF2-40B4-BE49-F238E27FC236}">
                  <a16:creationId xmlns:a16="http://schemas.microsoft.com/office/drawing/2014/main" id="{C4E9F152-770A-28D2-1FC3-6C1369D2AE2E}"/>
                </a:ext>
              </a:extLst>
            </p:cNvPr>
            <p:cNvSpPr txBox="1"/>
            <p:nvPr/>
          </p:nvSpPr>
          <p:spPr>
            <a:xfrm>
              <a:off x="0" y="82550"/>
              <a:ext cx="698500" cy="590550"/>
            </a:xfrm>
            <a:prstGeom prst="rect">
              <a:avLst/>
            </a:prstGeom>
          </p:spPr>
          <p:txBody>
            <a:bodyPr lIns="50800" tIns="50800" rIns="50800" bIns="5080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4200"/>
                </a:lnSpc>
                <a:spcBef>
                  <a:spcPct val="0"/>
                </a:spcBef>
              </a:pPr>
              <a:r>
                <a:rPr lang="en-US" sz="3000" b="1">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Bold"/>
                </a:rPr>
                <a:t>PHSE Lessons</a:t>
              </a:r>
            </a:p>
          </p:txBody>
        </p:sp>
      </p:grpSp>
      <p:grpSp>
        <p:nvGrpSpPr>
          <p:cNvPr id="34" name="Group 33">
            <a:extLst>
              <a:ext uri="{FF2B5EF4-FFF2-40B4-BE49-F238E27FC236}">
                <a16:creationId xmlns:a16="http://schemas.microsoft.com/office/drawing/2014/main" id="{272BEB9A-C163-DE6F-5275-5D0151B19822}"/>
              </a:ext>
            </a:extLst>
          </p:cNvPr>
          <p:cNvGrpSpPr/>
          <p:nvPr/>
        </p:nvGrpSpPr>
        <p:grpSpPr>
          <a:xfrm>
            <a:off x="7534272" y="1653852"/>
            <a:ext cx="3308724" cy="3850152"/>
            <a:chOff x="0" y="0"/>
            <a:chExt cx="698500" cy="812800"/>
          </a:xfrm>
        </p:grpSpPr>
        <p:sp>
          <p:nvSpPr>
            <p:cNvPr id="47" name="Freeform 12">
              <a:extLst>
                <a:ext uri="{FF2B5EF4-FFF2-40B4-BE49-F238E27FC236}">
                  <a16:creationId xmlns:a16="http://schemas.microsoft.com/office/drawing/2014/main" id="{E92DD5B5-858C-D480-1B51-008EBAD851A3}"/>
                </a:ext>
              </a:extLst>
            </p:cNvPr>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A9CFC5"/>
            </a:solid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48" name="TextBox 13">
              <a:extLst>
                <a:ext uri="{FF2B5EF4-FFF2-40B4-BE49-F238E27FC236}">
                  <a16:creationId xmlns:a16="http://schemas.microsoft.com/office/drawing/2014/main" id="{1FDFD331-1930-A953-FEC1-E50B4A0C66F2}"/>
                </a:ext>
              </a:extLst>
            </p:cNvPr>
            <p:cNvSpPr txBox="1"/>
            <p:nvPr/>
          </p:nvSpPr>
          <p:spPr>
            <a:xfrm>
              <a:off x="0" y="82550"/>
              <a:ext cx="698500" cy="590550"/>
            </a:xfrm>
            <a:prstGeom prst="rect">
              <a:avLst/>
            </a:prstGeom>
          </p:spPr>
          <p:txBody>
            <a:bodyPr lIns="50800" tIns="50800" rIns="50800" bIns="5080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4200"/>
                </a:lnSpc>
              </a:pPr>
              <a:r>
                <a:rPr lang="en-US" sz="3000" b="1">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Bold"/>
                </a:rPr>
                <a:t>Parenting Workshops</a:t>
              </a:r>
            </a:p>
          </p:txBody>
        </p:sp>
      </p:grpSp>
      <p:grpSp>
        <p:nvGrpSpPr>
          <p:cNvPr id="35" name="Group 34">
            <a:extLst>
              <a:ext uri="{FF2B5EF4-FFF2-40B4-BE49-F238E27FC236}">
                <a16:creationId xmlns:a16="http://schemas.microsoft.com/office/drawing/2014/main" id="{A35C1FA7-0C3F-8CCD-8FC9-C8C1177E557F}"/>
              </a:ext>
            </a:extLst>
          </p:cNvPr>
          <p:cNvGrpSpPr/>
          <p:nvPr/>
        </p:nvGrpSpPr>
        <p:grpSpPr>
          <a:xfrm>
            <a:off x="5696092" y="4782997"/>
            <a:ext cx="3308724" cy="3850152"/>
            <a:chOff x="0" y="0"/>
            <a:chExt cx="698500" cy="812800"/>
          </a:xfrm>
        </p:grpSpPr>
        <p:sp>
          <p:nvSpPr>
            <p:cNvPr id="45" name="Freeform 15">
              <a:extLst>
                <a:ext uri="{FF2B5EF4-FFF2-40B4-BE49-F238E27FC236}">
                  <a16:creationId xmlns:a16="http://schemas.microsoft.com/office/drawing/2014/main" id="{B8139676-DDA8-B66B-E3B6-9BDCA8FFF5BB}"/>
                </a:ext>
              </a:extLst>
            </p:cNvPr>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F4DA90"/>
            </a:solidFill>
            <a:ln cap="sq">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46" name="TextBox 16">
              <a:extLst>
                <a:ext uri="{FF2B5EF4-FFF2-40B4-BE49-F238E27FC236}">
                  <a16:creationId xmlns:a16="http://schemas.microsoft.com/office/drawing/2014/main" id="{F60E280C-AA21-A9E6-06C5-B715003C7A6D}"/>
                </a:ext>
              </a:extLst>
            </p:cNvPr>
            <p:cNvSpPr txBox="1"/>
            <p:nvPr/>
          </p:nvSpPr>
          <p:spPr>
            <a:xfrm>
              <a:off x="0" y="82550"/>
              <a:ext cx="698500" cy="590550"/>
            </a:xfrm>
            <a:prstGeom prst="rect">
              <a:avLst/>
            </a:prstGeom>
          </p:spPr>
          <p:txBody>
            <a:bodyPr lIns="50800" tIns="50800" rIns="50800" bIns="5080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4200"/>
                </a:lnSpc>
                <a:spcBef>
                  <a:spcPct val="0"/>
                </a:spcBef>
              </a:pPr>
              <a:r>
                <a:rPr lang="en-US" sz="3000" b="1">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Bold"/>
                </a:rPr>
                <a:t>Staff Training</a:t>
              </a:r>
            </a:p>
          </p:txBody>
        </p:sp>
      </p:grpSp>
      <p:grpSp>
        <p:nvGrpSpPr>
          <p:cNvPr id="36" name="Group 35">
            <a:extLst>
              <a:ext uri="{FF2B5EF4-FFF2-40B4-BE49-F238E27FC236}">
                <a16:creationId xmlns:a16="http://schemas.microsoft.com/office/drawing/2014/main" id="{BE190441-383F-75A7-3B3D-15096FCD8983}"/>
              </a:ext>
            </a:extLst>
          </p:cNvPr>
          <p:cNvGrpSpPr/>
          <p:nvPr/>
        </p:nvGrpSpPr>
        <p:grpSpPr>
          <a:xfrm>
            <a:off x="9263204" y="4782997"/>
            <a:ext cx="3308724" cy="3850152"/>
            <a:chOff x="0" y="0"/>
            <a:chExt cx="698500" cy="812800"/>
          </a:xfrm>
        </p:grpSpPr>
        <p:sp>
          <p:nvSpPr>
            <p:cNvPr id="43" name="Freeform 18">
              <a:extLst>
                <a:ext uri="{FF2B5EF4-FFF2-40B4-BE49-F238E27FC236}">
                  <a16:creationId xmlns:a16="http://schemas.microsoft.com/office/drawing/2014/main" id="{734EE44A-3ABB-1782-5176-7FD3D1A7ACBE}"/>
                </a:ext>
              </a:extLst>
            </p:cNvPr>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EFD4A1"/>
            </a:solidFill>
            <a:ln cap="sq">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44" name="TextBox 19">
              <a:extLst>
                <a:ext uri="{FF2B5EF4-FFF2-40B4-BE49-F238E27FC236}">
                  <a16:creationId xmlns:a16="http://schemas.microsoft.com/office/drawing/2014/main" id="{A77CF7E4-1CFB-4ECE-878D-E36FF8FF69B7}"/>
                </a:ext>
              </a:extLst>
            </p:cNvPr>
            <p:cNvSpPr txBox="1"/>
            <p:nvPr/>
          </p:nvSpPr>
          <p:spPr>
            <a:xfrm>
              <a:off x="0" y="92075"/>
              <a:ext cx="698500" cy="581025"/>
            </a:xfrm>
            <a:prstGeom prst="rect">
              <a:avLst/>
            </a:prstGeom>
          </p:spPr>
          <p:txBody>
            <a:bodyPr lIns="50800" tIns="50800" rIns="50800" bIns="5080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3360"/>
                </a:lnSpc>
                <a:spcBef>
                  <a:spcPct val="0"/>
                </a:spcBef>
              </a:pPr>
              <a:r>
                <a:rPr lang="en-US" sz="2400" b="1">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Bold"/>
                </a:rPr>
                <a:t>Small group workshops for young people (i.e., anxiety, low mood, anger, emotions, sleep)</a:t>
              </a:r>
            </a:p>
          </p:txBody>
        </p:sp>
      </p:grpSp>
      <p:grpSp>
        <p:nvGrpSpPr>
          <p:cNvPr id="37" name="Group 36">
            <a:extLst>
              <a:ext uri="{FF2B5EF4-FFF2-40B4-BE49-F238E27FC236}">
                <a16:creationId xmlns:a16="http://schemas.microsoft.com/office/drawing/2014/main" id="{7D57A874-AB93-CAF6-0FAA-1B771ACA33F2}"/>
              </a:ext>
            </a:extLst>
          </p:cNvPr>
          <p:cNvGrpSpPr/>
          <p:nvPr/>
        </p:nvGrpSpPr>
        <p:grpSpPr>
          <a:xfrm>
            <a:off x="11111719" y="1653852"/>
            <a:ext cx="3308724" cy="3850152"/>
            <a:chOff x="0" y="0"/>
            <a:chExt cx="698500" cy="812800"/>
          </a:xfrm>
        </p:grpSpPr>
        <p:sp>
          <p:nvSpPr>
            <p:cNvPr id="41" name="Freeform 21">
              <a:extLst>
                <a:ext uri="{FF2B5EF4-FFF2-40B4-BE49-F238E27FC236}">
                  <a16:creationId xmlns:a16="http://schemas.microsoft.com/office/drawing/2014/main" id="{4FE0F0E5-5561-15E4-626F-E046E3B6B6F4}"/>
                </a:ext>
              </a:extLst>
            </p:cNvPr>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F6CDBF"/>
            </a:solidFill>
            <a:ln cap="sq">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latin typeface="ADLaM Display" panose="02010000000000000000" pitchFamily="2" charset="0"/>
                <a:ea typeface="ADLaM Display" panose="02010000000000000000" pitchFamily="2" charset="0"/>
                <a:cs typeface="ADLaM Display" panose="02010000000000000000" pitchFamily="2" charset="0"/>
              </a:endParaRPr>
            </a:p>
          </p:txBody>
        </p:sp>
        <p:sp>
          <p:nvSpPr>
            <p:cNvPr id="42" name="TextBox 22">
              <a:extLst>
                <a:ext uri="{FF2B5EF4-FFF2-40B4-BE49-F238E27FC236}">
                  <a16:creationId xmlns:a16="http://schemas.microsoft.com/office/drawing/2014/main" id="{6C014133-1E21-F287-07AD-FB52D14F6F8B}"/>
                </a:ext>
              </a:extLst>
            </p:cNvPr>
            <p:cNvSpPr txBox="1"/>
            <p:nvPr/>
          </p:nvSpPr>
          <p:spPr>
            <a:xfrm>
              <a:off x="0" y="82550"/>
              <a:ext cx="698500" cy="590550"/>
            </a:xfrm>
            <a:prstGeom prst="rect">
              <a:avLst/>
            </a:prstGeom>
          </p:spPr>
          <p:txBody>
            <a:bodyPr lIns="50800" tIns="50800" rIns="50800" bIns="5080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4200"/>
                </a:lnSpc>
                <a:spcBef>
                  <a:spcPct val="0"/>
                </a:spcBef>
              </a:pPr>
              <a:r>
                <a:rPr lang="en-US" sz="3000" b="1"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Bold"/>
                </a:rPr>
                <a:t>Assemblies</a:t>
              </a:r>
            </a:p>
          </p:txBody>
        </p:sp>
      </p:grpSp>
      <p:grpSp>
        <p:nvGrpSpPr>
          <p:cNvPr id="38" name="Group 37">
            <a:extLst>
              <a:ext uri="{FF2B5EF4-FFF2-40B4-BE49-F238E27FC236}">
                <a16:creationId xmlns:a16="http://schemas.microsoft.com/office/drawing/2014/main" id="{6CBBC5F9-4DD1-D62E-23FE-7AA1B4B9DCD8}"/>
              </a:ext>
            </a:extLst>
          </p:cNvPr>
          <p:cNvGrpSpPr/>
          <p:nvPr/>
        </p:nvGrpSpPr>
        <p:grpSpPr>
          <a:xfrm>
            <a:off x="12861323" y="4766287"/>
            <a:ext cx="3308724" cy="3850152"/>
            <a:chOff x="0" y="0"/>
            <a:chExt cx="698500" cy="812800"/>
          </a:xfrm>
        </p:grpSpPr>
        <p:sp>
          <p:nvSpPr>
            <p:cNvPr id="39" name="Freeform 24">
              <a:extLst>
                <a:ext uri="{FF2B5EF4-FFF2-40B4-BE49-F238E27FC236}">
                  <a16:creationId xmlns:a16="http://schemas.microsoft.com/office/drawing/2014/main" id="{C3BA3CAD-85D2-138A-6185-7D1BD9AB3F40}"/>
                </a:ext>
              </a:extLst>
            </p:cNvPr>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E4E3B3"/>
            </a:solidFill>
            <a:ln cap="sq">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40" name="TextBox 25">
              <a:extLst>
                <a:ext uri="{FF2B5EF4-FFF2-40B4-BE49-F238E27FC236}">
                  <a16:creationId xmlns:a16="http://schemas.microsoft.com/office/drawing/2014/main" id="{C1682FE5-D3E3-1FA8-33EE-0CFB48C74407}"/>
                </a:ext>
              </a:extLst>
            </p:cNvPr>
            <p:cNvSpPr txBox="1"/>
            <p:nvPr/>
          </p:nvSpPr>
          <p:spPr>
            <a:xfrm>
              <a:off x="0" y="92075"/>
              <a:ext cx="698500" cy="581025"/>
            </a:xfrm>
            <a:prstGeom prst="rect">
              <a:avLst/>
            </a:prstGeom>
          </p:spPr>
          <p:txBody>
            <a:bodyPr lIns="50800" tIns="50800" rIns="50800" bIns="5080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4199"/>
                </a:lnSpc>
                <a:spcBef>
                  <a:spcPct val="0"/>
                </a:spcBef>
              </a:pPr>
              <a:r>
                <a:rPr lang="en-US" sz="2999" b="1">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Bold"/>
                </a:rPr>
                <a:t>Audit of whole-school approach to wellbeing.</a:t>
              </a:r>
            </a:p>
          </p:txBody>
        </p:sp>
      </p:grpSp>
    </p:spTree>
    <p:extLst>
      <p:ext uri="{BB962C8B-B14F-4D97-AF65-F5344CB8AC3E}">
        <p14:creationId xmlns:p14="http://schemas.microsoft.com/office/powerpoint/2010/main" val="37820784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a:p>
        </p:txBody>
      </p:sp>
      <p:sp>
        <p:nvSpPr>
          <p:cNvPr id="3" name="Freeform 3"/>
          <p:cNvSpPr/>
          <p:nvPr/>
        </p:nvSpPr>
        <p:spPr>
          <a:xfrm>
            <a:off x="-893016" y="-1047293"/>
            <a:ext cx="3398982" cy="3398982"/>
          </a:xfrm>
          <a:custGeom>
            <a:avLst/>
            <a:gdLst/>
            <a:ahLst/>
            <a:cxnLst/>
            <a:rect l="l" t="t" r="r" b="b"/>
            <a:pathLst>
              <a:path w="3398982" h="3398982">
                <a:moveTo>
                  <a:pt x="0" y="0"/>
                </a:moveTo>
                <a:lnTo>
                  <a:pt x="3398983" y="0"/>
                </a:lnTo>
                <a:lnTo>
                  <a:pt x="3398983" y="3398982"/>
                </a:lnTo>
                <a:lnTo>
                  <a:pt x="0" y="3398982"/>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GB"/>
          </a:p>
        </p:txBody>
      </p:sp>
      <p:sp>
        <p:nvSpPr>
          <p:cNvPr id="4" name="Freeform 4"/>
          <p:cNvSpPr/>
          <p:nvPr/>
        </p:nvSpPr>
        <p:spPr>
          <a:xfrm>
            <a:off x="1136971" y="432747"/>
            <a:ext cx="1368995" cy="1368995"/>
          </a:xfrm>
          <a:custGeom>
            <a:avLst/>
            <a:gdLst/>
            <a:ahLst/>
            <a:cxnLst/>
            <a:rect l="l" t="t" r="r" b="b"/>
            <a:pathLst>
              <a:path w="1368995" h="1368995">
                <a:moveTo>
                  <a:pt x="0" y="0"/>
                </a:moveTo>
                <a:lnTo>
                  <a:pt x="1368995" y="0"/>
                </a:lnTo>
                <a:lnTo>
                  <a:pt x="1368995" y="1368996"/>
                </a:lnTo>
                <a:lnTo>
                  <a:pt x="0" y="1368996"/>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txBody>
          <a:bodyPr/>
          <a:lstStyle/>
          <a:p>
            <a:endParaRPr lang="en-GB"/>
          </a:p>
        </p:txBody>
      </p:sp>
      <p:sp>
        <p:nvSpPr>
          <p:cNvPr id="5" name="Freeform 5"/>
          <p:cNvSpPr/>
          <p:nvPr/>
        </p:nvSpPr>
        <p:spPr>
          <a:xfrm>
            <a:off x="14851653" y="769162"/>
            <a:ext cx="1458304" cy="1458304"/>
          </a:xfrm>
          <a:custGeom>
            <a:avLst/>
            <a:gdLst/>
            <a:ahLst/>
            <a:cxnLst/>
            <a:rect l="l" t="t" r="r" b="b"/>
            <a:pathLst>
              <a:path w="1458304" h="1458304">
                <a:moveTo>
                  <a:pt x="0" y="0"/>
                </a:moveTo>
                <a:lnTo>
                  <a:pt x="1458304" y="0"/>
                </a:lnTo>
                <a:lnTo>
                  <a:pt x="1458304" y="1458304"/>
                </a:lnTo>
                <a:lnTo>
                  <a:pt x="0" y="1458304"/>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a:p>
        </p:txBody>
      </p:sp>
      <p:sp>
        <p:nvSpPr>
          <p:cNvPr id="6" name="Freeform 6"/>
          <p:cNvSpPr/>
          <p:nvPr/>
        </p:nvSpPr>
        <p:spPr>
          <a:xfrm>
            <a:off x="14034992" y="26"/>
            <a:ext cx="4253008" cy="2221230"/>
          </a:xfrm>
          <a:custGeom>
            <a:avLst/>
            <a:gdLst/>
            <a:ahLst/>
            <a:cxnLst/>
            <a:rect l="l" t="t" r="r" b="b"/>
            <a:pathLst>
              <a:path w="4253008" h="2221230">
                <a:moveTo>
                  <a:pt x="0" y="0"/>
                </a:moveTo>
                <a:lnTo>
                  <a:pt x="4253008" y="0"/>
                </a:lnTo>
                <a:lnTo>
                  <a:pt x="4253008" y="2221230"/>
                </a:lnTo>
                <a:lnTo>
                  <a:pt x="0" y="2221230"/>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txBody>
          <a:bodyPr/>
          <a:lstStyle/>
          <a:p>
            <a:endParaRPr lang="en-GB"/>
          </a:p>
        </p:txBody>
      </p:sp>
      <p:sp>
        <p:nvSpPr>
          <p:cNvPr id="7" name="Freeform 7"/>
          <p:cNvSpPr/>
          <p:nvPr/>
        </p:nvSpPr>
        <p:spPr>
          <a:xfrm>
            <a:off x="14239360" y="8701421"/>
            <a:ext cx="3191499" cy="1585579"/>
          </a:xfrm>
          <a:custGeom>
            <a:avLst/>
            <a:gdLst/>
            <a:ahLst/>
            <a:cxnLst/>
            <a:rect l="l" t="t" r="r" b="b"/>
            <a:pathLst>
              <a:path w="3191499" h="1585579">
                <a:moveTo>
                  <a:pt x="0" y="0"/>
                </a:moveTo>
                <a:lnTo>
                  <a:pt x="3191498" y="0"/>
                </a:lnTo>
                <a:lnTo>
                  <a:pt x="3191498" y="1585579"/>
                </a:lnTo>
                <a:lnTo>
                  <a:pt x="0" y="1585579"/>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txBody>
          <a:bodyPr/>
          <a:lstStyle/>
          <a:p>
            <a:endParaRPr lang="en-GB"/>
          </a:p>
        </p:txBody>
      </p:sp>
      <p:sp>
        <p:nvSpPr>
          <p:cNvPr id="8" name="Freeform 8"/>
          <p:cNvSpPr/>
          <p:nvPr/>
        </p:nvSpPr>
        <p:spPr>
          <a:xfrm>
            <a:off x="11406120" y="9679714"/>
            <a:ext cx="1222344" cy="607313"/>
          </a:xfrm>
          <a:custGeom>
            <a:avLst/>
            <a:gdLst/>
            <a:ahLst/>
            <a:cxnLst/>
            <a:rect l="l" t="t" r="r" b="b"/>
            <a:pathLst>
              <a:path w="1222344" h="607313">
                <a:moveTo>
                  <a:pt x="0" y="0"/>
                </a:moveTo>
                <a:lnTo>
                  <a:pt x="1222344" y="0"/>
                </a:lnTo>
                <a:lnTo>
                  <a:pt x="1222344" y="607313"/>
                </a:lnTo>
                <a:lnTo>
                  <a:pt x="0" y="607313"/>
                </a:lnTo>
                <a:lnTo>
                  <a:pt x="0" y="0"/>
                </a:lnTo>
                <a:close/>
              </a:path>
            </a:pathLst>
          </a:custGeom>
          <a:blipFill>
            <a:blip r:embed="rId14">
              <a:extLst>
                <a:ext uri="{96DAC541-7B7A-43D3-8B79-37D633B846F1}">
                  <asvg:svgBlip xmlns:asvg="http://schemas.microsoft.com/office/drawing/2016/SVG/main" xmlns="" r:embed="rId15"/>
                </a:ext>
              </a:extLst>
            </a:blip>
            <a:stretch>
              <a:fillRect/>
            </a:stretch>
          </a:blipFill>
        </p:spPr>
        <p:txBody>
          <a:bodyPr/>
          <a:lstStyle/>
          <a:p>
            <a:endParaRPr lang="en-GB"/>
          </a:p>
        </p:txBody>
      </p:sp>
      <p:grpSp>
        <p:nvGrpSpPr>
          <p:cNvPr id="9" name="Group 9"/>
          <p:cNvGrpSpPr/>
          <p:nvPr/>
        </p:nvGrpSpPr>
        <p:grpSpPr>
          <a:xfrm>
            <a:off x="4138100" y="8585627"/>
            <a:ext cx="9193634" cy="1817167"/>
            <a:chOff x="0" y="0"/>
            <a:chExt cx="10382823" cy="2052216"/>
          </a:xfrm>
        </p:grpSpPr>
        <p:sp>
          <p:nvSpPr>
            <p:cNvPr id="10" name="Freeform 10"/>
            <p:cNvSpPr/>
            <p:nvPr/>
          </p:nvSpPr>
          <p:spPr>
            <a:xfrm>
              <a:off x="0" y="0"/>
              <a:ext cx="10382885" cy="2052193"/>
            </a:xfrm>
            <a:custGeom>
              <a:avLst/>
              <a:gdLst/>
              <a:ahLst/>
              <a:cxnLst/>
              <a:rect l="l" t="t" r="r" b="b"/>
              <a:pathLst>
                <a:path w="10382885" h="2052193">
                  <a:moveTo>
                    <a:pt x="0" y="0"/>
                  </a:moveTo>
                  <a:lnTo>
                    <a:pt x="10382885" y="0"/>
                  </a:lnTo>
                  <a:lnTo>
                    <a:pt x="10382885" y="2052193"/>
                  </a:lnTo>
                  <a:lnTo>
                    <a:pt x="0" y="2052193"/>
                  </a:lnTo>
                  <a:lnTo>
                    <a:pt x="0" y="0"/>
                  </a:lnTo>
                  <a:close/>
                </a:path>
              </a:pathLst>
            </a:custGeom>
            <a:blipFill>
              <a:blip r:embed="rId16"/>
              <a:stretch>
                <a:fillRect b="-1"/>
              </a:stretch>
            </a:blipFill>
          </p:spPr>
          <p:txBody>
            <a:bodyPr/>
            <a:lstStyle/>
            <a:p>
              <a:endParaRPr lang="en-GB"/>
            </a:p>
          </p:txBody>
        </p:sp>
      </p:grpSp>
      <p:sp>
        <p:nvSpPr>
          <p:cNvPr id="11" name="Freeform 11"/>
          <p:cNvSpPr/>
          <p:nvPr/>
        </p:nvSpPr>
        <p:spPr>
          <a:xfrm rot="-5400000">
            <a:off x="-1415651" y="8987753"/>
            <a:ext cx="4253008" cy="2221230"/>
          </a:xfrm>
          <a:custGeom>
            <a:avLst/>
            <a:gdLst/>
            <a:ahLst/>
            <a:cxnLst/>
            <a:rect l="l" t="t" r="r" b="b"/>
            <a:pathLst>
              <a:path w="4253008" h="2221230">
                <a:moveTo>
                  <a:pt x="0" y="0"/>
                </a:moveTo>
                <a:lnTo>
                  <a:pt x="4253008" y="0"/>
                </a:lnTo>
                <a:lnTo>
                  <a:pt x="4253008" y="2221230"/>
                </a:lnTo>
                <a:lnTo>
                  <a:pt x="0" y="2221230"/>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txBody>
          <a:bodyPr/>
          <a:lstStyle/>
          <a:p>
            <a:endParaRPr lang="en-GB"/>
          </a:p>
        </p:txBody>
      </p:sp>
      <p:sp>
        <p:nvSpPr>
          <p:cNvPr id="12" name="TextBox 13">
            <a:extLst>
              <a:ext uri="{FF2B5EF4-FFF2-40B4-BE49-F238E27FC236}">
                <a16:creationId xmlns:a16="http://schemas.microsoft.com/office/drawing/2014/main" id="{E3A8C0D9-7281-7BAF-715C-C7FF953B7597}"/>
              </a:ext>
            </a:extLst>
          </p:cNvPr>
          <p:cNvSpPr txBox="1"/>
          <p:nvPr/>
        </p:nvSpPr>
        <p:spPr>
          <a:xfrm>
            <a:off x="3991983" y="769162"/>
            <a:ext cx="10304035" cy="788101"/>
          </a:xfrm>
          <a:prstGeom prst="rect">
            <a:avLst/>
          </a:prstGeom>
        </p:spPr>
        <p:txBody>
          <a:bodyPr wrap="square" lIns="0" tIns="0" rIns="0" bIns="0" rtlCol="0" anchor="t">
            <a:spAutoFit/>
          </a:bodyPr>
          <a:lstStyle/>
          <a:p>
            <a:pPr algn="ctr">
              <a:lnSpc>
                <a:spcPts val="5880"/>
              </a:lnSpc>
            </a:pPr>
            <a:r>
              <a:rPr lang="en-GB" sz="7200" dirty="0">
                <a:latin typeface="ADLaM Display" panose="02010000000000000000" pitchFamily="2" charset="0"/>
                <a:ea typeface="ADLaM Display" panose="02010000000000000000" pitchFamily="2" charset="0"/>
                <a:cs typeface="ADLaM Display" panose="02010000000000000000" pitchFamily="2" charset="0"/>
              </a:rPr>
              <a:t>What is Mental Health?</a:t>
            </a:r>
            <a:endParaRPr lang="en-US" sz="7200"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TAN Meringue"/>
            </a:endParaRPr>
          </a:p>
        </p:txBody>
      </p:sp>
      <p:graphicFrame>
        <p:nvGraphicFramePr>
          <p:cNvPr id="13" name="Content Placeholder 2">
            <a:extLst>
              <a:ext uri="{FF2B5EF4-FFF2-40B4-BE49-F238E27FC236}">
                <a16:creationId xmlns:a16="http://schemas.microsoft.com/office/drawing/2014/main" id="{573E03E5-040D-01A6-C50E-22A1534A02D7}"/>
              </a:ext>
            </a:extLst>
          </p:cNvPr>
          <p:cNvGraphicFramePr>
            <a:graphicFrameLocks/>
          </p:cNvGraphicFramePr>
          <p:nvPr>
            <p:extLst>
              <p:ext uri="{D42A27DB-BD31-4B8C-83A1-F6EECF244321}">
                <p14:modId xmlns:p14="http://schemas.microsoft.com/office/powerpoint/2010/main" val="2674698809"/>
              </p:ext>
            </p:extLst>
          </p:nvPr>
        </p:nvGraphicFramePr>
        <p:xfrm>
          <a:off x="114300" y="951056"/>
          <a:ext cx="18059400" cy="8729737"/>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Tree>
    <p:extLst>
      <p:ext uri="{BB962C8B-B14F-4D97-AF65-F5344CB8AC3E}">
        <p14:creationId xmlns:p14="http://schemas.microsoft.com/office/powerpoint/2010/main" val="26211871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C75F74-AFE2-82D2-CF20-D5374850307F}"/>
            </a:ext>
          </a:extLst>
        </p:cNvPr>
        <p:cNvGrpSpPr/>
        <p:nvPr/>
      </p:nvGrpSpPr>
      <p:grpSpPr>
        <a:xfrm>
          <a:off x="0" y="0"/>
          <a:ext cx="0" cy="0"/>
          <a:chOff x="0" y="0"/>
          <a:chExt cx="0" cy="0"/>
        </a:xfrm>
      </p:grpSpPr>
      <p:sp>
        <p:nvSpPr>
          <p:cNvPr id="3" name="Freeform 3">
            <a:extLst>
              <a:ext uri="{FF2B5EF4-FFF2-40B4-BE49-F238E27FC236}">
                <a16:creationId xmlns:a16="http://schemas.microsoft.com/office/drawing/2014/main" id="{8587081B-7607-7B3A-E779-936FD56ABB95}"/>
              </a:ext>
            </a:extLst>
          </p:cNvPr>
          <p:cNvSpPr/>
          <p:nvPr/>
        </p:nvSpPr>
        <p:spPr>
          <a:xfrm>
            <a:off x="-893016" y="-1047293"/>
            <a:ext cx="3398982" cy="3398982"/>
          </a:xfrm>
          <a:custGeom>
            <a:avLst/>
            <a:gdLst/>
            <a:ahLst/>
            <a:cxnLst/>
            <a:rect l="l" t="t" r="r" b="b"/>
            <a:pathLst>
              <a:path w="3398982" h="3398982">
                <a:moveTo>
                  <a:pt x="0" y="0"/>
                </a:moveTo>
                <a:lnTo>
                  <a:pt x="3398983" y="0"/>
                </a:lnTo>
                <a:lnTo>
                  <a:pt x="3398983" y="3398982"/>
                </a:lnTo>
                <a:lnTo>
                  <a:pt x="0" y="3398982"/>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4" name="Freeform 4">
            <a:extLst>
              <a:ext uri="{FF2B5EF4-FFF2-40B4-BE49-F238E27FC236}">
                <a16:creationId xmlns:a16="http://schemas.microsoft.com/office/drawing/2014/main" id="{63FF0964-C0BE-B5F8-1F5F-FCCCBC4831DB}"/>
              </a:ext>
            </a:extLst>
          </p:cNvPr>
          <p:cNvSpPr/>
          <p:nvPr/>
        </p:nvSpPr>
        <p:spPr>
          <a:xfrm>
            <a:off x="1136971" y="432747"/>
            <a:ext cx="1368995" cy="1368995"/>
          </a:xfrm>
          <a:custGeom>
            <a:avLst/>
            <a:gdLst/>
            <a:ahLst/>
            <a:cxnLst/>
            <a:rect l="l" t="t" r="r" b="b"/>
            <a:pathLst>
              <a:path w="1368995" h="1368995">
                <a:moveTo>
                  <a:pt x="0" y="0"/>
                </a:moveTo>
                <a:lnTo>
                  <a:pt x="1368995" y="0"/>
                </a:lnTo>
                <a:lnTo>
                  <a:pt x="1368995" y="1368996"/>
                </a:lnTo>
                <a:lnTo>
                  <a:pt x="0" y="1368996"/>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5" name="Freeform 5">
            <a:extLst>
              <a:ext uri="{FF2B5EF4-FFF2-40B4-BE49-F238E27FC236}">
                <a16:creationId xmlns:a16="http://schemas.microsoft.com/office/drawing/2014/main" id="{F32BF1B8-EB99-2D14-6B44-2C20A50B5947}"/>
              </a:ext>
            </a:extLst>
          </p:cNvPr>
          <p:cNvSpPr/>
          <p:nvPr/>
        </p:nvSpPr>
        <p:spPr>
          <a:xfrm>
            <a:off x="14851653" y="769162"/>
            <a:ext cx="1458304" cy="1458304"/>
          </a:xfrm>
          <a:custGeom>
            <a:avLst/>
            <a:gdLst/>
            <a:ahLst/>
            <a:cxnLst/>
            <a:rect l="l" t="t" r="r" b="b"/>
            <a:pathLst>
              <a:path w="1458304" h="1458304">
                <a:moveTo>
                  <a:pt x="0" y="0"/>
                </a:moveTo>
                <a:lnTo>
                  <a:pt x="1458304" y="0"/>
                </a:lnTo>
                <a:lnTo>
                  <a:pt x="1458304" y="1458304"/>
                </a:lnTo>
                <a:lnTo>
                  <a:pt x="0" y="1458304"/>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6" name="Freeform 6">
            <a:extLst>
              <a:ext uri="{FF2B5EF4-FFF2-40B4-BE49-F238E27FC236}">
                <a16:creationId xmlns:a16="http://schemas.microsoft.com/office/drawing/2014/main" id="{8DC871FC-AC11-5653-965D-311A2561B97D}"/>
              </a:ext>
            </a:extLst>
          </p:cNvPr>
          <p:cNvSpPr/>
          <p:nvPr/>
        </p:nvSpPr>
        <p:spPr>
          <a:xfrm>
            <a:off x="14034992" y="26"/>
            <a:ext cx="4253008" cy="2221230"/>
          </a:xfrm>
          <a:custGeom>
            <a:avLst/>
            <a:gdLst/>
            <a:ahLst/>
            <a:cxnLst/>
            <a:rect l="l" t="t" r="r" b="b"/>
            <a:pathLst>
              <a:path w="4253008" h="2221230">
                <a:moveTo>
                  <a:pt x="0" y="0"/>
                </a:moveTo>
                <a:lnTo>
                  <a:pt x="4253008" y="0"/>
                </a:lnTo>
                <a:lnTo>
                  <a:pt x="4253008" y="2221230"/>
                </a:lnTo>
                <a:lnTo>
                  <a:pt x="0" y="2221230"/>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7" name="Freeform 7">
            <a:extLst>
              <a:ext uri="{FF2B5EF4-FFF2-40B4-BE49-F238E27FC236}">
                <a16:creationId xmlns:a16="http://schemas.microsoft.com/office/drawing/2014/main" id="{0943C59C-ABF0-29C5-9D64-E8183D9CA5D3}"/>
              </a:ext>
            </a:extLst>
          </p:cNvPr>
          <p:cNvSpPr/>
          <p:nvPr/>
        </p:nvSpPr>
        <p:spPr>
          <a:xfrm>
            <a:off x="14239360" y="8701421"/>
            <a:ext cx="3191499" cy="1585579"/>
          </a:xfrm>
          <a:custGeom>
            <a:avLst/>
            <a:gdLst/>
            <a:ahLst/>
            <a:cxnLst/>
            <a:rect l="l" t="t" r="r" b="b"/>
            <a:pathLst>
              <a:path w="3191499" h="1585579">
                <a:moveTo>
                  <a:pt x="0" y="0"/>
                </a:moveTo>
                <a:lnTo>
                  <a:pt x="3191498" y="0"/>
                </a:lnTo>
                <a:lnTo>
                  <a:pt x="3191498" y="1585579"/>
                </a:lnTo>
                <a:lnTo>
                  <a:pt x="0" y="1585579"/>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8" name="Freeform 8">
            <a:extLst>
              <a:ext uri="{FF2B5EF4-FFF2-40B4-BE49-F238E27FC236}">
                <a16:creationId xmlns:a16="http://schemas.microsoft.com/office/drawing/2014/main" id="{E0009497-E101-1A99-A55B-7455F1236811}"/>
              </a:ext>
            </a:extLst>
          </p:cNvPr>
          <p:cNvSpPr/>
          <p:nvPr/>
        </p:nvSpPr>
        <p:spPr>
          <a:xfrm>
            <a:off x="11406120" y="9679714"/>
            <a:ext cx="1222344" cy="607313"/>
          </a:xfrm>
          <a:custGeom>
            <a:avLst/>
            <a:gdLst/>
            <a:ahLst/>
            <a:cxnLst/>
            <a:rect l="l" t="t" r="r" b="b"/>
            <a:pathLst>
              <a:path w="1222344" h="607313">
                <a:moveTo>
                  <a:pt x="0" y="0"/>
                </a:moveTo>
                <a:lnTo>
                  <a:pt x="1222344" y="0"/>
                </a:lnTo>
                <a:lnTo>
                  <a:pt x="1222344" y="607313"/>
                </a:lnTo>
                <a:lnTo>
                  <a:pt x="0" y="607313"/>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grpSp>
        <p:nvGrpSpPr>
          <p:cNvPr id="9" name="Group 9">
            <a:extLst>
              <a:ext uri="{FF2B5EF4-FFF2-40B4-BE49-F238E27FC236}">
                <a16:creationId xmlns:a16="http://schemas.microsoft.com/office/drawing/2014/main" id="{B880427B-C88C-8DB4-3B21-8B3E23F32CAD}"/>
              </a:ext>
            </a:extLst>
          </p:cNvPr>
          <p:cNvGrpSpPr/>
          <p:nvPr/>
        </p:nvGrpSpPr>
        <p:grpSpPr>
          <a:xfrm>
            <a:off x="4138100" y="8585627"/>
            <a:ext cx="9193634" cy="1817167"/>
            <a:chOff x="0" y="0"/>
            <a:chExt cx="10382823" cy="2052216"/>
          </a:xfrm>
        </p:grpSpPr>
        <p:sp>
          <p:nvSpPr>
            <p:cNvPr id="10" name="Freeform 10">
              <a:extLst>
                <a:ext uri="{FF2B5EF4-FFF2-40B4-BE49-F238E27FC236}">
                  <a16:creationId xmlns:a16="http://schemas.microsoft.com/office/drawing/2014/main" id="{FA808622-B72E-19FF-6E48-C205389EDF18}"/>
                </a:ext>
              </a:extLst>
            </p:cNvPr>
            <p:cNvSpPr/>
            <p:nvPr/>
          </p:nvSpPr>
          <p:spPr>
            <a:xfrm>
              <a:off x="0" y="0"/>
              <a:ext cx="10382885" cy="2052193"/>
            </a:xfrm>
            <a:custGeom>
              <a:avLst/>
              <a:gdLst/>
              <a:ahLst/>
              <a:cxnLst/>
              <a:rect l="l" t="t" r="r" b="b"/>
              <a:pathLst>
                <a:path w="10382885" h="2052193">
                  <a:moveTo>
                    <a:pt x="0" y="0"/>
                  </a:moveTo>
                  <a:lnTo>
                    <a:pt x="10382885" y="0"/>
                  </a:lnTo>
                  <a:lnTo>
                    <a:pt x="10382885" y="2052193"/>
                  </a:lnTo>
                  <a:lnTo>
                    <a:pt x="0" y="2052193"/>
                  </a:lnTo>
                  <a:lnTo>
                    <a:pt x="0" y="0"/>
                  </a:lnTo>
                  <a:close/>
                </a:path>
              </a:pathLst>
            </a:custGeom>
            <a:blipFill>
              <a:blip r:embed="rId15"/>
              <a:stretch>
                <a:fillRect b="-1"/>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grpSp>
      <p:sp>
        <p:nvSpPr>
          <p:cNvPr id="11" name="Freeform 11">
            <a:extLst>
              <a:ext uri="{FF2B5EF4-FFF2-40B4-BE49-F238E27FC236}">
                <a16:creationId xmlns:a16="http://schemas.microsoft.com/office/drawing/2014/main" id="{FD3B8184-808A-2451-6F76-750A7C9F9728}"/>
              </a:ext>
            </a:extLst>
          </p:cNvPr>
          <p:cNvSpPr/>
          <p:nvPr/>
        </p:nvSpPr>
        <p:spPr>
          <a:xfrm rot="-5400000">
            <a:off x="-1415651" y="8987753"/>
            <a:ext cx="4253008" cy="2221230"/>
          </a:xfrm>
          <a:custGeom>
            <a:avLst/>
            <a:gdLst/>
            <a:ahLst/>
            <a:cxnLst/>
            <a:rect l="l" t="t" r="r" b="b"/>
            <a:pathLst>
              <a:path w="4253008" h="2221230">
                <a:moveTo>
                  <a:pt x="0" y="0"/>
                </a:moveTo>
                <a:lnTo>
                  <a:pt x="4253008" y="0"/>
                </a:lnTo>
                <a:lnTo>
                  <a:pt x="4253008" y="2221230"/>
                </a:lnTo>
                <a:lnTo>
                  <a:pt x="0" y="2221230"/>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33" name="TextBox 13">
            <a:extLst>
              <a:ext uri="{FF2B5EF4-FFF2-40B4-BE49-F238E27FC236}">
                <a16:creationId xmlns:a16="http://schemas.microsoft.com/office/drawing/2014/main" id="{854C147E-1981-C5B8-7BA4-B1842461A6BB}"/>
              </a:ext>
            </a:extLst>
          </p:cNvPr>
          <p:cNvSpPr txBox="1"/>
          <p:nvPr/>
        </p:nvSpPr>
        <p:spPr>
          <a:xfrm>
            <a:off x="4138100" y="642526"/>
            <a:ext cx="9765512" cy="2301336"/>
          </a:xfrm>
          <a:prstGeom prst="rect">
            <a:avLst/>
          </a:prstGeom>
        </p:spPr>
        <p:txBody>
          <a:bodyPr wrap="square" lIns="0" tIns="0" rIns="0" bIns="0" rtlCol="0" anchor="t">
            <a:spAutoFit/>
          </a:bodyPr>
          <a:lstStyle/>
          <a:p>
            <a:pPr algn="ctr">
              <a:lnSpc>
                <a:spcPts val="5880"/>
              </a:lnSpc>
            </a:pPr>
            <a:r>
              <a:rPr lang="en-GB" sz="7200" dirty="0">
                <a:latin typeface="ADLaM Display" panose="02010000000000000000" pitchFamily="2" charset="0"/>
                <a:ea typeface="ADLaM Display" panose="02010000000000000000" pitchFamily="2" charset="0"/>
                <a:cs typeface="ADLaM Display" panose="02010000000000000000" pitchFamily="2" charset="0"/>
              </a:rPr>
              <a:t>Common Mental Health Struggles in Children</a:t>
            </a:r>
            <a:endParaRPr lang="en-US" sz="7200"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TAN Meringue"/>
            </a:endParaRPr>
          </a:p>
        </p:txBody>
      </p:sp>
      <p:grpSp>
        <p:nvGrpSpPr>
          <p:cNvPr id="2" name="Group 1">
            <a:extLst>
              <a:ext uri="{FF2B5EF4-FFF2-40B4-BE49-F238E27FC236}">
                <a16:creationId xmlns:a16="http://schemas.microsoft.com/office/drawing/2014/main" id="{A826AD63-422A-ED87-8D72-B1611014A8B5}"/>
              </a:ext>
            </a:extLst>
          </p:cNvPr>
          <p:cNvGrpSpPr/>
          <p:nvPr/>
        </p:nvGrpSpPr>
        <p:grpSpPr>
          <a:xfrm>
            <a:off x="1852100" y="2871325"/>
            <a:ext cx="4572000" cy="4544349"/>
            <a:chOff x="0" y="0"/>
            <a:chExt cx="698500" cy="812800"/>
          </a:xfrm>
        </p:grpSpPr>
        <p:sp>
          <p:nvSpPr>
            <p:cNvPr id="51" name="Freeform 6">
              <a:extLst>
                <a:ext uri="{FF2B5EF4-FFF2-40B4-BE49-F238E27FC236}">
                  <a16:creationId xmlns:a16="http://schemas.microsoft.com/office/drawing/2014/main" id="{89C3D7AA-BC9F-80F3-CAFD-65835492F28E}"/>
                </a:ext>
              </a:extLst>
            </p:cNvPr>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E4E3B3"/>
            </a:solidFill>
            <a:ln cap="sq">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sz="4000">
                <a:latin typeface="ADLaM Display" panose="02010000000000000000" pitchFamily="2" charset="0"/>
                <a:ea typeface="ADLaM Display" panose="02010000000000000000" pitchFamily="2" charset="0"/>
                <a:cs typeface="ADLaM Display" panose="02010000000000000000" pitchFamily="2" charset="0"/>
              </a:endParaRPr>
            </a:p>
          </p:txBody>
        </p:sp>
        <p:sp>
          <p:nvSpPr>
            <p:cNvPr id="52" name="TextBox 7">
              <a:extLst>
                <a:ext uri="{FF2B5EF4-FFF2-40B4-BE49-F238E27FC236}">
                  <a16:creationId xmlns:a16="http://schemas.microsoft.com/office/drawing/2014/main" id="{19DAA9C6-48A2-BBC0-1999-BFB1E11348D6}"/>
                </a:ext>
              </a:extLst>
            </p:cNvPr>
            <p:cNvSpPr txBox="1"/>
            <p:nvPr/>
          </p:nvSpPr>
          <p:spPr>
            <a:xfrm>
              <a:off x="0" y="92075"/>
              <a:ext cx="698500" cy="581025"/>
            </a:xfrm>
            <a:prstGeom prst="rect">
              <a:avLst/>
            </a:prstGeom>
          </p:spPr>
          <p:txBody>
            <a:bodyPr lIns="50800" tIns="50800" rIns="50800" bIns="5080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4199"/>
                </a:lnSpc>
                <a:spcBef>
                  <a:spcPct val="0"/>
                </a:spcBef>
              </a:pPr>
              <a:r>
                <a:rPr lang="en-US" sz="4000" b="1"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Bold"/>
                </a:rPr>
                <a:t>Worry/Anxiety</a:t>
              </a:r>
            </a:p>
          </p:txBody>
        </p:sp>
      </p:grpSp>
      <p:grpSp>
        <p:nvGrpSpPr>
          <p:cNvPr id="34" name="Group 33">
            <a:extLst>
              <a:ext uri="{FF2B5EF4-FFF2-40B4-BE49-F238E27FC236}">
                <a16:creationId xmlns:a16="http://schemas.microsoft.com/office/drawing/2014/main" id="{3D91E1AA-5571-2E0A-EA3D-42DAE47062AD}"/>
              </a:ext>
            </a:extLst>
          </p:cNvPr>
          <p:cNvGrpSpPr/>
          <p:nvPr/>
        </p:nvGrpSpPr>
        <p:grpSpPr>
          <a:xfrm>
            <a:off x="6859520" y="2872474"/>
            <a:ext cx="4572000" cy="4543200"/>
            <a:chOff x="0" y="0"/>
            <a:chExt cx="698500" cy="812800"/>
          </a:xfrm>
        </p:grpSpPr>
        <p:sp>
          <p:nvSpPr>
            <p:cNvPr id="47" name="Freeform 12">
              <a:extLst>
                <a:ext uri="{FF2B5EF4-FFF2-40B4-BE49-F238E27FC236}">
                  <a16:creationId xmlns:a16="http://schemas.microsoft.com/office/drawing/2014/main" id="{CF6F42F4-2812-A7A4-6C34-1D687B37F7A7}"/>
                </a:ext>
              </a:extLst>
            </p:cNvPr>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A9CFC5"/>
            </a:solid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sz="4000">
                <a:latin typeface="ADLaM Display" panose="02010000000000000000" pitchFamily="2" charset="0"/>
                <a:ea typeface="ADLaM Display" panose="02010000000000000000" pitchFamily="2" charset="0"/>
                <a:cs typeface="ADLaM Display" panose="02010000000000000000" pitchFamily="2" charset="0"/>
              </a:endParaRPr>
            </a:p>
          </p:txBody>
        </p:sp>
        <p:sp>
          <p:nvSpPr>
            <p:cNvPr id="48" name="TextBox 13">
              <a:extLst>
                <a:ext uri="{FF2B5EF4-FFF2-40B4-BE49-F238E27FC236}">
                  <a16:creationId xmlns:a16="http://schemas.microsoft.com/office/drawing/2014/main" id="{68116F11-1D2B-7765-1581-70B3638B78E4}"/>
                </a:ext>
              </a:extLst>
            </p:cNvPr>
            <p:cNvSpPr txBox="1"/>
            <p:nvPr/>
          </p:nvSpPr>
          <p:spPr>
            <a:xfrm>
              <a:off x="0" y="82550"/>
              <a:ext cx="698500" cy="590550"/>
            </a:xfrm>
            <a:prstGeom prst="rect">
              <a:avLst/>
            </a:prstGeom>
          </p:spPr>
          <p:txBody>
            <a:bodyPr lIns="50800" tIns="50800" rIns="50800" bIns="5080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4200"/>
                </a:lnSpc>
              </a:pPr>
              <a:r>
                <a:rPr lang="en-US" sz="4000" b="1"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Bold"/>
                </a:rPr>
                <a:t>Low Mood</a:t>
              </a:r>
            </a:p>
          </p:txBody>
        </p:sp>
      </p:grpSp>
      <p:grpSp>
        <p:nvGrpSpPr>
          <p:cNvPr id="37" name="Group 36">
            <a:extLst>
              <a:ext uri="{FF2B5EF4-FFF2-40B4-BE49-F238E27FC236}">
                <a16:creationId xmlns:a16="http://schemas.microsoft.com/office/drawing/2014/main" id="{7EA90838-4E6A-BBF2-D235-CB23CDF1B605}"/>
              </a:ext>
            </a:extLst>
          </p:cNvPr>
          <p:cNvGrpSpPr/>
          <p:nvPr/>
        </p:nvGrpSpPr>
        <p:grpSpPr>
          <a:xfrm>
            <a:off x="11863902" y="2872474"/>
            <a:ext cx="4572000" cy="4543200"/>
            <a:chOff x="0" y="0"/>
            <a:chExt cx="698500" cy="812800"/>
          </a:xfrm>
        </p:grpSpPr>
        <p:sp>
          <p:nvSpPr>
            <p:cNvPr id="41" name="Freeform 21">
              <a:extLst>
                <a:ext uri="{FF2B5EF4-FFF2-40B4-BE49-F238E27FC236}">
                  <a16:creationId xmlns:a16="http://schemas.microsoft.com/office/drawing/2014/main" id="{F5F15083-2A3C-315C-0909-8D04374D230A}"/>
                </a:ext>
              </a:extLst>
            </p:cNvPr>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F6CDBF"/>
            </a:solidFill>
            <a:ln cap="sq">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sz="4000" dirty="0">
                <a:latin typeface="ADLaM Display" panose="02010000000000000000" pitchFamily="2" charset="0"/>
                <a:ea typeface="ADLaM Display" panose="02010000000000000000" pitchFamily="2" charset="0"/>
                <a:cs typeface="ADLaM Display" panose="02010000000000000000" pitchFamily="2" charset="0"/>
              </a:endParaRPr>
            </a:p>
          </p:txBody>
        </p:sp>
        <p:sp>
          <p:nvSpPr>
            <p:cNvPr id="42" name="TextBox 22">
              <a:extLst>
                <a:ext uri="{FF2B5EF4-FFF2-40B4-BE49-F238E27FC236}">
                  <a16:creationId xmlns:a16="http://schemas.microsoft.com/office/drawing/2014/main" id="{17824265-FE21-745A-2D54-F99ADD94AD94}"/>
                </a:ext>
              </a:extLst>
            </p:cNvPr>
            <p:cNvSpPr txBox="1"/>
            <p:nvPr/>
          </p:nvSpPr>
          <p:spPr>
            <a:xfrm>
              <a:off x="0" y="82550"/>
              <a:ext cx="698500" cy="590550"/>
            </a:xfrm>
            <a:prstGeom prst="rect">
              <a:avLst/>
            </a:prstGeom>
          </p:spPr>
          <p:txBody>
            <a:bodyPr lIns="50800" tIns="50800" rIns="50800" bIns="5080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4200"/>
                </a:lnSpc>
                <a:spcBef>
                  <a:spcPct val="0"/>
                </a:spcBef>
              </a:pPr>
              <a:r>
                <a:rPr lang="en-US" sz="4000" b="1"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Bold"/>
                </a:rPr>
                <a:t>Emotional Regulation</a:t>
              </a:r>
            </a:p>
          </p:txBody>
        </p:sp>
      </p:grpSp>
    </p:spTree>
    <p:extLst>
      <p:ext uri="{BB962C8B-B14F-4D97-AF65-F5344CB8AC3E}">
        <p14:creationId xmlns:p14="http://schemas.microsoft.com/office/powerpoint/2010/main" val="9217789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02C61F-C7BC-26C2-4227-EA844DA9C526}"/>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12E52060-C546-61EC-D2F4-2285EE9A1918}"/>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3" name="Freeform 3">
            <a:extLst>
              <a:ext uri="{FF2B5EF4-FFF2-40B4-BE49-F238E27FC236}">
                <a16:creationId xmlns:a16="http://schemas.microsoft.com/office/drawing/2014/main" id="{7F0039BC-6040-4A10-44E1-111D57B25F45}"/>
              </a:ext>
            </a:extLst>
          </p:cNvPr>
          <p:cNvSpPr/>
          <p:nvPr/>
        </p:nvSpPr>
        <p:spPr>
          <a:xfrm>
            <a:off x="-893016" y="-1047293"/>
            <a:ext cx="3398982" cy="3398982"/>
          </a:xfrm>
          <a:custGeom>
            <a:avLst/>
            <a:gdLst/>
            <a:ahLst/>
            <a:cxnLst/>
            <a:rect l="l" t="t" r="r" b="b"/>
            <a:pathLst>
              <a:path w="3398982" h="3398982">
                <a:moveTo>
                  <a:pt x="0" y="0"/>
                </a:moveTo>
                <a:lnTo>
                  <a:pt x="3398983" y="0"/>
                </a:lnTo>
                <a:lnTo>
                  <a:pt x="3398983" y="3398982"/>
                </a:lnTo>
                <a:lnTo>
                  <a:pt x="0" y="3398982"/>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4" name="Freeform 4">
            <a:extLst>
              <a:ext uri="{FF2B5EF4-FFF2-40B4-BE49-F238E27FC236}">
                <a16:creationId xmlns:a16="http://schemas.microsoft.com/office/drawing/2014/main" id="{16AFC11F-97BB-E544-2AB3-1E0E29580685}"/>
              </a:ext>
            </a:extLst>
          </p:cNvPr>
          <p:cNvSpPr/>
          <p:nvPr/>
        </p:nvSpPr>
        <p:spPr>
          <a:xfrm>
            <a:off x="1136971" y="432747"/>
            <a:ext cx="1368995" cy="1368995"/>
          </a:xfrm>
          <a:custGeom>
            <a:avLst/>
            <a:gdLst/>
            <a:ahLst/>
            <a:cxnLst/>
            <a:rect l="l" t="t" r="r" b="b"/>
            <a:pathLst>
              <a:path w="1368995" h="1368995">
                <a:moveTo>
                  <a:pt x="0" y="0"/>
                </a:moveTo>
                <a:lnTo>
                  <a:pt x="1368995" y="0"/>
                </a:lnTo>
                <a:lnTo>
                  <a:pt x="1368995" y="1368996"/>
                </a:lnTo>
                <a:lnTo>
                  <a:pt x="0" y="1368996"/>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5" name="Freeform 5">
            <a:extLst>
              <a:ext uri="{FF2B5EF4-FFF2-40B4-BE49-F238E27FC236}">
                <a16:creationId xmlns:a16="http://schemas.microsoft.com/office/drawing/2014/main" id="{403788C9-7EB6-9D26-F6F2-1108D5B2BD7A}"/>
              </a:ext>
            </a:extLst>
          </p:cNvPr>
          <p:cNvSpPr/>
          <p:nvPr/>
        </p:nvSpPr>
        <p:spPr>
          <a:xfrm>
            <a:off x="14851653" y="769162"/>
            <a:ext cx="1458304" cy="1458304"/>
          </a:xfrm>
          <a:custGeom>
            <a:avLst/>
            <a:gdLst/>
            <a:ahLst/>
            <a:cxnLst/>
            <a:rect l="l" t="t" r="r" b="b"/>
            <a:pathLst>
              <a:path w="1458304" h="1458304">
                <a:moveTo>
                  <a:pt x="0" y="0"/>
                </a:moveTo>
                <a:lnTo>
                  <a:pt x="1458304" y="0"/>
                </a:lnTo>
                <a:lnTo>
                  <a:pt x="1458304" y="1458304"/>
                </a:lnTo>
                <a:lnTo>
                  <a:pt x="0" y="1458304"/>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6" name="Freeform 6">
            <a:extLst>
              <a:ext uri="{FF2B5EF4-FFF2-40B4-BE49-F238E27FC236}">
                <a16:creationId xmlns:a16="http://schemas.microsoft.com/office/drawing/2014/main" id="{2468696B-75D4-1C96-A46D-F04B3E92D25D}"/>
              </a:ext>
            </a:extLst>
          </p:cNvPr>
          <p:cNvSpPr/>
          <p:nvPr/>
        </p:nvSpPr>
        <p:spPr>
          <a:xfrm>
            <a:off x="14034992" y="26"/>
            <a:ext cx="4253008" cy="2221230"/>
          </a:xfrm>
          <a:custGeom>
            <a:avLst/>
            <a:gdLst/>
            <a:ahLst/>
            <a:cxnLst/>
            <a:rect l="l" t="t" r="r" b="b"/>
            <a:pathLst>
              <a:path w="4253008" h="2221230">
                <a:moveTo>
                  <a:pt x="0" y="0"/>
                </a:moveTo>
                <a:lnTo>
                  <a:pt x="4253008" y="0"/>
                </a:lnTo>
                <a:lnTo>
                  <a:pt x="4253008" y="2221230"/>
                </a:lnTo>
                <a:lnTo>
                  <a:pt x="0" y="2221230"/>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7" name="Freeform 7">
            <a:extLst>
              <a:ext uri="{FF2B5EF4-FFF2-40B4-BE49-F238E27FC236}">
                <a16:creationId xmlns:a16="http://schemas.microsoft.com/office/drawing/2014/main" id="{5971BF2F-A4E9-4F0A-3468-3F236E90F500}"/>
              </a:ext>
            </a:extLst>
          </p:cNvPr>
          <p:cNvSpPr/>
          <p:nvPr/>
        </p:nvSpPr>
        <p:spPr>
          <a:xfrm>
            <a:off x="14239360" y="8701421"/>
            <a:ext cx="3191499" cy="1585579"/>
          </a:xfrm>
          <a:custGeom>
            <a:avLst/>
            <a:gdLst/>
            <a:ahLst/>
            <a:cxnLst/>
            <a:rect l="l" t="t" r="r" b="b"/>
            <a:pathLst>
              <a:path w="3191499" h="1585579">
                <a:moveTo>
                  <a:pt x="0" y="0"/>
                </a:moveTo>
                <a:lnTo>
                  <a:pt x="3191498" y="0"/>
                </a:lnTo>
                <a:lnTo>
                  <a:pt x="3191498" y="1585579"/>
                </a:lnTo>
                <a:lnTo>
                  <a:pt x="0" y="1585579"/>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8" name="Freeform 8">
            <a:extLst>
              <a:ext uri="{FF2B5EF4-FFF2-40B4-BE49-F238E27FC236}">
                <a16:creationId xmlns:a16="http://schemas.microsoft.com/office/drawing/2014/main" id="{650AA206-6026-6A91-9817-CB9FA032D8AB}"/>
              </a:ext>
            </a:extLst>
          </p:cNvPr>
          <p:cNvSpPr/>
          <p:nvPr/>
        </p:nvSpPr>
        <p:spPr>
          <a:xfrm>
            <a:off x="11406120" y="9679714"/>
            <a:ext cx="1222344" cy="607313"/>
          </a:xfrm>
          <a:custGeom>
            <a:avLst/>
            <a:gdLst/>
            <a:ahLst/>
            <a:cxnLst/>
            <a:rect l="l" t="t" r="r" b="b"/>
            <a:pathLst>
              <a:path w="1222344" h="607313">
                <a:moveTo>
                  <a:pt x="0" y="0"/>
                </a:moveTo>
                <a:lnTo>
                  <a:pt x="1222344" y="0"/>
                </a:lnTo>
                <a:lnTo>
                  <a:pt x="1222344" y="607313"/>
                </a:lnTo>
                <a:lnTo>
                  <a:pt x="0" y="607313"/>
                </a:lnTo>
                <a:lnTo>
                  <a:pt x="0" y="0"/>
                </a:lnTo>
                <a:close/>
              </a:path>
            </a:pathLst>
          </a:custGeom>
          <a:blipFill>
            <a:blip r:embed="rId14">
              <a:extLst>
                <a:ext uri="{96DAC541-7B7A-43D3-8B79-37D633B846F1}">
                  <asvg:svgBlip xmlns:asvg="http://schemas.microsoft.com/office/drawing/2016/SVG/main" xmlns="" r:embed="rId15"/>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grpSp>
        <p:nvGrpSpPr>
          <p:cNvPr id="9" name="Group 9">
            <a:extLst>
              <a:ext uri="{FF2B5EF4-FFF2-40B4-BE49-F238E27FC236}">
                <a16:creationId xmlns:a16="http://schemas.microsoft.com/office/drawing/2014/main" id="{E49C81C6-F688-C113-18FE-7DFDF07831B4}"/>
              </a:ext>
            </a:extLst>
          </p:cNvPr>
          <p:cNvGrpSpPr/>
          <p:nvPr/>
        </p:nvGrpSpPr>
        <p:grpSpPr>
          <a:xfrm>
            <a:off x="4138100" y="9157056"/>
            <a:ext cx="9193634" cy="1245738"/>
            <a:chOff x="0" y="0"/>
            <a:chExt cx="10382823" cy="2052216"/>
          </a:xfrm>
        </p:grpSpPr>
        <p:sp>
          <p:nvSpPr>
            <p:cNvPr id="10" name="Freeform 10">
              <a:extLst>
                <a:ext uri="{FF2B5EF4-FFF2-40B4-BE49-F238E27FC236}">
                  <a16:creationId xmlns:a16="http://schemas.microsoft.com/office/drawing/2014/main" id="{77CBDF82-8068-C613-60C2-A84DA4B482E3}"/>
                </a:ext>
              </a:extLst>
            </p:cNvPr>
            <p:cNvSpPr/>
            <p:nvPr/>
          </p:nvSpPr>
          <p:spPr>
            <a:xfrm>
              <a:off x="0" y="0"/>
              <a:ext cx="10382885" cy="2052193"/>
            </a:xfrm>
            <a:custGeom>
              <a:avLst/>
              <a:gdLst/>
              <a:ahLst/>
              <a:cxnLst/>
              <a:rect l="l" t="t" r="r" b="b"/>
              <a:pathLst>
                <a:path w="10382885" h="2052193">
                  <a:moveTo>
                    <a:pt x="0" y="0"/>
                  </a:moveTo>
                  <a:lnTo>
                    <a:pt x="10382885" y="0"/>
                  </a:lnTo>
                  <a:lnTo>
                    <a:pt x="10382885" y="2052193"/>
                  </a:lnTo>
                  <a:lnTo>
                    <a:pt x="0" y="2052193"/>
                  </a:lnTo>
                  <a:lnTo>
                    <a:pt x="0" y="0"/>
                  </a:lnTo>
                  <a:close/>
                </a:path>
              </a:pathLst>
            </a:custGeom>
            <a:blipFill>
              <a:blip r:embed="rId16"/>
              <a:stretch>
                <a:fillRect b="-1"/>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grpSp>
      <p:sp>
        <p:nvSpPr>
          <p:cNvPr id="11" name="Freeform 11">
            <a:extLst>
              <a:ext uri="{FF2B5EF4-FFF2-40B4-BE49-F238E27FC236}">
                <a16:creationId xmlns:a16="http://schemas.microsoft.com/office/drawing/2014/main" id="{D085BC1D-3420-B1EB-E5B3-871D013DD790}"/>
              </a:ext>
            </a:extLst>
          </p:cNvPr>
          <p:cNvSpPr/>
          <p:nvPr/>
        </p:nvSpPr>
        <p:spPr>
          <a:xfrm rot="-5400000">
            <a:off x="-1415651" y="8987753"/>
            <a:ext cx="4253008" cy="2221230"/>
          </a:xfrm>
          <a:custGeom>
            <a:avLst/>
            <a:gdLst/>
            <a:ahLst/>
            <a:cxnLst/>
            <a:rect l="l" t="t" r="r" b="b"/>
            <a:pathLst>
              <a:path w="4253008" h="2221230">
                <a:moveTo>
                  <a:pt x="0" y="0"/>
                </a:moveTo>
                <a:lnTo>
                  <a:pt x="4253008" y="0"/>
                </a:lnTo>
                <a:lnTo>
                  <a:pt x="4253008" y="2221230"/>
                </a:lnTo>
                <a:lnTo>
                  <a:pt x="0" y="2221230"/>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12" name="TextBox 13">
            <a:extLst>
              <a:ext uri="{FF2B5EF4-FFF2-40B4-BE49-F238E27FC236}">
                <a16:creationId xmlns:a16="http://schemas.microsoft.com/office/drawing/2014/main" id="{86B5C92F-8826-60EA-0B55-3AC51A8E6D9D}"/>
              </a:ext>
            </a:extLst>
          </p:cNvPr>
          <p:cNvSpPr txBox="1"/>
          <p:nvPr/>
        </p:nvSpPr>
        <p:spPr>
          <a:xfrm>
            <a:off x="3492940" y="1129944"/>
            <a:ext cx="11302120" cy="788101"/>
          </a:xfrm>
          <a:prstGeom prst="rect">
            <a:avLst/>
          </a:prstGeom>
        </p:spPr>
        <p:txBody>
          <a:bodyPr wrap="square" lIns="0" tIns="0" rIns="0" bIns="0" rtlCol="0" anchor="t">
            <a:spAutoFit/>
          </a:bodyPr>
          <a:lstStyle/>
          <a:p>
            <a:pPr algn="ctr">
              <a:lnSpc>
                <a:spcPts val="5880"/>
              </a:lnSpc>
            </a:pPr>
            <a:r>
              <a:rPr lang="en-GB" sz="7200" dirty="0">
                <a:latin typeface="ADLaM Display" panose="02010000000000000000" pitchFamily="2" charset="0"/>
                <a:ea typeface="ADLaM Display" panose="02010000000000000000" pitchFamily="2" charset="0"/>
                <a:cs typeface="ADLaM Display" panose="02010000000000000000" pitchFamily="2" charset="0"/>
              </a:rPr>
              <a:t>Protective &amp; Risk Factors</a:t>
            </a:r>
            <a:endParaRPr lang="en-US" sz="7200"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TAN Meringue"/>
            </a:endParaRPr>
          </a:p>
        </p:txBody>
      </p:sp>
      <p:graphicFrame>
        <p:nvGraphicFramePr>
          <p:cNvPr id="13" name="Content Placeholder 2">
            <a:extLst>
              <a:ext uri="{FF2B5EF4-FFF2-40B4-BE49-F238E27FC236}">
                <a16:creationId xmlns:a16="http://schemas.microsoft.com/office/drawing/2014/main" id="{BD6D3B58-59F8-89A6-4BFF-D188F8B0C825}"/>
              </a:ext>
            </a:extLst>
          </p:cNvPr>
          <p:cNvGraphicFramePr>
            <a:graphicFrameLocks/>
          </p:cNvGraphicFramePr>
          <p:nvPr>
            <p:extLst>
              <p:ext uri="{D42A27DB-BD31-4B8C-83A1-F6EECF244321}">
                <p14:modId xmlns:p14="http://schemas.microsoft.com/office/powerpoint/2010/main" val="171179431"/>
              </p:ext>
            </p:extLst>
          </p:nvPr>
        </p:nvGraphicFramePr>
        <p:xfrm>
          <a:off x="1497468" y="2372483"/>
          <a:ext cx="14474952" cy="5620434"/>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Tree>
    <p:extLst>
      <p:ext uri="{BB962C8B-B14F-4D97-AF65-F5344CB8AC3E}">
        <p14:creationId xmlns:p14="http://schemas.microsoft.com/office/powerpoint/2010/main" val="28234840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AF1BE6-791E-BDF6-220C-724898B97582}"/>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F480710A-7EEE-4C66-24B4-774AE2B9877C}"/>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GB"/>
          </a:p>
        </p:txBody>
      </p:sp>
      <p:sp>
        <p:nvSpPr>
          <p:cNvPr id="3" name="Freeform 3">
            <a:extLst>
              <a:ext uri="{FF2B5EF4-FFF2-40B4-BE49-F238E27FC236}">
                <a16:creationId xmlns:a16="http://schemas.microsoft.com/office/drawing/2014/main" id="{3D3D6273-49C4-A453-F2B1-EB31AF6D9600}"/>
              </a:ext>
            </a:extLst>
          </p:cNvPr>
          <p:cNvSpPr/>
          <p:nvPr/>
        </p:nvSpPr>
        <p:spPr>
          <a:xfrm>
            <a:off x="-893016" y="-1047293"/>
            <a:ext cx="3398982" cy="3398982"/>
          </a:xfrm>
          <a:custGeom>
            <a:avLst/>
            <a:gdLst/>
            <a:ahLst/>
            <a:cxnLst/>
            <a:rect l="l" t="t" r="r" b="b"/>
            <a:pathLst>
              <a:path w="3398982" h="3398982">
                <a:moveTo>
                  <a:pt x="0" y="0"/>
                </a:moveTo>
                <a:lnTo>
                  <a:pt x="3398983" y="0"/>
                </a:lnTo>
                <a:lnTo>
                  <a:pt x="3398983" y="3398982"/>
                </a:lnTo>
                <a:lnTo>
                  <a:pt x="0" y="3398982"/>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4" name="Freeform 4">
            <a:extLst>
              <a:ext uri="{FF2B5EF4-FFF2-40B4-BE49-F238E27FC236}">
                <a16:creationId xmlns:a16="http://schemas.microsoft.com/office/drawing/2014/main" id="{C55C370D-AEE6-2864-4296-A672E0EB9E77}"/>
              </a:ext>
            </a:extLst>
          </p:cNvPr>
          <p:cNvSpPr/>
          <p:nvPr/>
        </p:nvSpPr>
        <p:spPr>
          <a:xfrm>
            <a:off x="1136971" y="432747"/>
            <a:ext cx="1368995" cy="1368995"/>
          </a:xfrm>
          <a:custGeom>
            <a:avLst/>
            <a:gdLst/>
            <a:ahLst/>
            <a:cxnLst/>
            <a:rect l="l" t="t" r="r" b="b"/>
            <a:pathLst>
              <a:path w="1368995" h="1368995">
                <a:moveTo>
                  <a:pt x="0" y="0"/>
                </a:moveTo>
                <a:lnTo>
                  <a:pt x="1368995" y="0"/>
                </a:lnTo>
                <a:lnTo>
                  <a:pt x="1368995" y="1368996"/>
                </a:lnTo>
                <a:lnTo>
                  <a:pt x="0" y="1368996"/>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5" name="Freeform 5">
            <a:extLst>
              <a:ext uri="{FF2B5EF4-FFF2-40B4-BE49-F238E27FC236}">
                <a16:creationId xmlns:a16="http://schemas.microsoft.com/office/drawing/2014/main" id="{B1A1C187-9A72-9BD1-9F92-6E8C783E4520}"/>
              </a:ext>
            </a:extLst>
          </p:cNvPr>
          <p:cNvSpPr/>
          <p:nvPr/>
        </p:nvSpPr>
        <p:spPr>
          <a:xfrm>
            <a:off x="14851653" y="769162"/>
            <a:ext cx="1458304" cy="1458304"/>
          </a:xfrm>
          <a:custGeom>
            <a:avLst/>
            <a:gdLst/>
            <a:ahLst/>
            <a:cxnLst/>
            <a:rect l="l" t="t" r="r" b="b"/>
            <a:pathLst>
              <a:path w="1458304" h="1458304">
                <a:moveTo>
                  <a:pt x="0" y="0"/>
                </a:moveTo>
                <a:lnTo>
                  <a:pt x="1458304" y="0"/>
                </a:lnTo>
                <a:lnTo>
                  <a:pt x="1458304" y="1458304"/>
                </a:lnTo>
                <a:lnTo>
                  <a:pt x="0" y="1458304"/>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57855B38-6050-33F8-594D-8161F6CDC292}"/>
              </a:ext>
            </a:extLst>
          </p:cNvPr>
          <p:cNvSpPr/>
          <p:nvPr/>
        </p:nvSpPr>
        <p:spPr>
          <a:xfrm>
            <a:off x="14034992" y="26"/>
            <a:ext cx="4253008" cy="2221230"/>
          </a:xfrm>
          <a:custGeom>
            <a:avLst/>
            <a:gdLst/>
            <a:ahLst/>
            <a:cxnLst/>
            <a:rect l="l" t="t" r="r" b="b"/>
            <a:pathLst>
              <a:path w="4253008" h="2221230">
                <a:moveTo>
                  <a:pt x="0" y="0"/>
                </a:moveTo>
                <a:lnTo>
                  <a:pt x="4253008" y="0"/>
                </a:lnTo>
                <a:lnTo>
                  <a:pt x="4253008" y="2221230"/>
                </a:lnTo>
                <a:lnTo>
                  <a:pt x="0" y="2221230"/>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a:p>
        </p:txBody>
      </p:sp>
      <p:sp>
        <p:nvSpPr>
          <p:cNvPr id="7" name="Freeform 7">
            <a:extLst>
              <a:ext uri="{FF2B5EF4-FFF2-40B4-BE49-F238E27FC236}">
                <a16:creationId xmlns:a16="http://schemas.microsoft.com/office/drawing/2014/main" id="{B5DB1212-13E4-3D40-6692-87D597794B77}"/>
              </a:ext>
            </a:extLst>
          </p:cNvPr>
          <p:cNvSpPr/>
          <p:nvPr/>
        </p:nvSpPr>
        <p:spPr>
          <a:xfrm>
            <a:off x="14239360" y="8701421"/>
            <a:ext cx="3191499" cy="1585579"/>
          </a:xfrm>
          <a:custGeom>
            <a:avLst/>
            <a:gdLst/>
            <a:ahLst/>
            <a:cxnLst/>
            <a:rect l="l" t="t" r="r" b="b"/>
            <a:pathLst>
              <a:path w="3191499" h="1585579">
                <a:moveTo>
                  <a:pt x="0" y="0"/>
                </a:moveTo>
                <a:lnTo>
                  <a:pt x="3191498" y="0"/>
                </a:lnTo>
                <a:lnTo>
                  <a:pt x="3191498" y="1585579"/>
                </a:lnTo>
                <a:lnTo>
                  <a:pt x="0" y="1585579"/>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txBody>
          <a:bodyPr/>
          <a:lstStyle/>
          <a:p>
            <a:endParaRPr lang="en-GB"/>
          </a:p>
        </p:txBody>
      </p:sp>
      <p:sp>
        <p:nvSpPr>
          <p:cNvPr id="8" name="Freeform 8">
            <a:extLst>
              <a:ext uri="{FF2B5EF4-FFF2-40B4-BE49-F238E27FC236}">
                <a16:creationId xmlns:a16="http://schemas.microsoft.com/office/drawing/2014/main" id="{3FEF38C3-E8C5-E942-4C3B-24DCE7CB4CBD}"/>
              </a:ext>
            </a:extLst>
          </p:cNvPr>
          <p:cNvSpPr/>
          <p:nvPr/>
        </p:nvSpPr>
        <p:spPr>
          <a:xfrm>
            <a:off x="11406120" y="9679714"/>
            <a:ext cx="1222344" cy="607313"/>
          </a:xfrm>
          <a:custGeom>
            <a:avLst/>
            <a:gdLst/>
            <a:ahLst/>
            <a:cxnLst/>
            <a:rect l="l" t="t" r="r" b="b"/>
            <a:pathLst>
              <a:path w="1222344" h="607313">
                <a:moveTo>
                  <a:pt x="0" y="0"/>
                </a:moveTo>
                <a:lnTo>
                  <a:pt x="1222344" y="0"/>
                </a:lnTo>
                <a:lnTo>
                  <a:pt x="1222344" y="607313"/>
                </a:lnTo>
                <a:lnTo>
                  <a:pt x="0" y="607313"/>
                </a:lnTo>
                <a:lnTo>
                  <a:pt x="0" y="0"/>
                </a:lnTo>
                <a:close/>
              </a:path>
            </a:pathLst>
          </a:custGeom>
          <a:blipFill>
            <a:blip r:embed="rId15">
              <a:extLst>
                <a:ext uri="{96DAC541-7B7A-43D3-8B79-37D633B846F1}">
                  <asvg:svgBlip xmlns:asvg="http://schemas.microsoft.com/office/drawing/2016/SVG/main" xmlns="" r:embed="rId16"/>
                </a:ext>
              </a:extLst>
            </a:blip>
            <a:stretch>
              <a:fillRect/>
            </a:stretch>
          </a:blipFill>
        </p:spPr>
        <p:txBody>
          <a:bodyPr/>
          <a:lstStyle/>
          <a:p>
            <a:endParaRPr lang="en-GB"/>
          </a:p>
        </p:txBody>
      </p:sp>
      <p:grpSp>
        <p:nvGrpSpPr>
          <p:cNvPr id="9" name="Group 9">
            <a:extLst>
              <a:ext uri="{FF2B5EF4-FFF2-40B4-BE49-F238E27FC236}">
                <a16:creationId xmlns:a16="http://schemas.microsoft.com/office/drawing/2014/main" id="{12DAF615-E344-80FB-2365-31DAF464DBC6}"/>
              </a:ext>
            </a:extLst>
          </p:cNvPr>
          <p:cNvGrpSpPr/>
          <p:nvPr/>
        </p:nvGrpSpPr>
        <p:grpSpPr>
          <a:xfrm>
            <a:off x="4138100" y="8585627"/>
            <a:ext cx="9193634" cy="1817167"/>
            <a:chOff x="0" y="0"/>
            <a:chExt cx="10382823" cy="2052216"/>
          </a:xfrm>
        </p:grpSpPr>
        <p:sp>
          <p:nvSpPr>
            <p:cNvPr id="10" name="Freeform 10">
              <a:extLst>
                <a:ext uri="{FF2B5EF4-FFF2-40B4-BE49-F238E27FC236}">
                  <a16:creationId xmlns:a16="http://schemas.microsoft.com/office/drawing/2014/main" id="{352ADAE1-B858-9739-D99F-495BAD43F47C}"/>
                </a:ext>
              </a:extLst>
            </p:cNvPr>
            <p:cNvSpPr/>
            <p:nvPr/>
          </p:nvSpPr>
          <p:spPr>
            <a:xfrm>
              <a:off x="0" y="0"/>
              <a:ext cx="10382885" cy="2052193"/>
            </a:xfrm>
            <a:custGeom>
              <a:avLst/>
              <a:gdLst/>
              <a:ahLst/>
              <a:cxnLst/>
              <a:rect l="l" t="t" r="r" b="b"/>
              <a:pathLst>
                <a:path w="10382885" h="2052193">
                  <a:moveTo>
                    <a:pt x="0" y="0"/>
                  </a:moveTo>
                  <a:lnTo>
                    <a:pt x="10382885" y="0"/>
                  </a:lnTo>
                  <a:lnTo>
                    <a:pt x="10382885" y="2052193"/>
                  </a:lnTo>
                  <a:lnTo>
                    <a:pt x="0" y="2052193"/>
                  </a:lnTo>
                  <a:lnTo>
                    <a:pt x="0" y="0"/>
                  </a:lnTo>
                  <a:close/>
                </a:path>
              </a:pathLst>
            </a:custGeom>
            <a:blipFill>
              <a:blip r:embed="rId17"/>
              <a:stretch>
                <a:fillRect b="-1"/>
              </a:stretch>
            </a:blipFill>
          </p:spPr>
          <p:txBody>
            <a:bodyPr/>
            <a:lstStyle/>
            <a:p>
              <a:endParaRPr lang="en-GB"/>
            </a:p>
          </p:txBody>
        </p:sp>
      </p:grpSp>
      <p:sp>
        <p:nvSpPr>
          <p:cNvPr id="11" name="Freeform 11">
            <a:extLst>
              <a:ext uri="{FF2B5EF4-FFF2-40B4-BE49-F238E27FC236}">
                <a16:creationId xmlns:a16="http://schemas.microsoft.com/office/drawing/2014/main" id="{5F5F09C5-BC9C-781C-8AF2-82FAAB571491}"/>
              </a:ext>
            </a:extLst>
          </p:cNvPr>
          <p:cNvSpPr/>
          <p:nvPr/>
        </p:nvSpPr>
        <p:spPr>
          <a:xfrm rot="-5400000">
            <a:off x="-1415651" y="8987753"/>
            <a:ext cx="4253008" cy="2221230"/>
          </a:xfrm>
          <a:custGeom>
            <a:avLst/>
            <a:gdLst/>
            <a:ahLst/>
            <a:cxnLst/>
            <a:rect l="l" t="t" r="r" b="b"/>
            <a:pathLst>
              <a:path w="4253008" h="2221230">
                <a:moveTo>
                  <a:pt x="0" y="0"/>
                </a:moveTo>
                <a:lnTo>
                  <a:pt x="4253008" y="0"/>
                </a:lnTo>
                <a:lnTo>
                  <a:pt x="4253008" y="2221230"/>
                </a:lnTo>
                <a:lnTo>
                  <a:pt x="0" y="2221230"/>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a:p>
        </p:txBody>
      </p:sp>
      <p:sp>
        <p:nvSpPr>
          <p:cNvPr id="12" name="TextBox 13">
            <a:extLst>
              <a:ext uri="{FF2B5EF4-FFF2-40B4-BE49-F238E27FC236}">
                <a16:creationId xmlns:a16="http://schemas.microsoft.com/office/drawing/2014/main" id="{3AB3F4C2-7B90-E8DC-D955-23E0ED7BB34D}"/>
              </a:ext>
            </a:extLst>
          </p:cNvPr>
          <p:cNvSpPr txBox="1"/>
          <p:nvPr/>
        </p:nvSpPr>
        <p:spPr>
          <a:xfrm>
            <a:off x="3583486" y="742271"/>
            <a:ext cx="11121028" cy="788101"/>
          </a:xfrm>
          <a:prstGeom prst="rect">
            <a:avLst/>
          </a:prstGeom>
        </p:spPr>
        <p:txBody>
          <a:bodyPr wrap="square" lIns="0" tIns="0" rIns="0" bIns="0" rtlCol="0" anchor="t">
            <a:spAutoFit/>
          </a:bodyPr>
          <a:lstStyle/>
          <a:p>
            <a:pPr algn="ctr">
              <a:lnSpc>
                <a:spcPts val="5880"/>
              </a:lnSpc>
            </a:pPr>
            <a:r>
              <a:rPr lang="en-GB" sz="7200"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TAN Meringue"/>
              </a:rPr>
              <a:t>Signs to Look Out For</a:t>
            </a:r>
            <a:endParaRPr lang="en-US" sz="7200"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TAN Meringue"/>
            </a:endParaRPr>
          </a:p>
        </p:txBody>
      </p:sp>
      <p:pic>
        <p:nvPicPr>
          <p:cNvPr id="17" name="Picture 16">
            <a:extLst>
              <a:ext uri="{FF2B5EF4-FFF2-40B4-BE49-F238E27FC236}">
                <a16:creationId xmlns:a16="http://schemas.microsoft.com/office/drawing/2014/main" id="{F067B018-B4BF-427B-65D3-C68E4026B506}"/>
              </a:ext>
            </a:extLst>
          </p:cNvPr>
          <p:cNvPicPr>
            <a:picLocks noChangeAspect="1"/>
          </p:cNvPicPr>
          <p:nvPr/>
        </p:nvPicPr>
        <p:blipFill>
          <a:blip r:embed="rId18"/>
          <a:srcRect l="962" b="1569"/>
          <a:stretch>
            <a:fillRect/>
          </a:stretch>
        </p:blipFill>
        <p:spPr>
          <a:xfrm>
            <a:off x="5029200" y="1683124"/>
            <a:ext cx="7844410" cy="6920753"/>
          </a:xfrm>
          <a:prstGeom prst="rect">
            <a:avLst/>
          </a:prstGeom>
        </p:spPr>
      </p:pic>
    </p:spTree>
    <p:extLst>
      <p:ext uri="{BB962C8B-B14F-4D97-AF65-F5344CB8AC3E}">
        <p14:creationId xmlns:p14="http://schemas.microsoft.com/office/powerpoint/2010/main" val="29766378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91367-9E4C-BED8-59DC-DD44A512F572}"/>
            </a:ext>
          </a:extLst>
        </p:cNvPr>
        <p:cNvGrpSpPr/>
        <p:nvPr/>
      </p:nvGrpSpPr>
      <p:grpSpPr>
        <a:xfrm>
          <a:off x="0" y="0"/>
          <a:ext cx="0" cy="0"/>
          <a:chOff x="0" y="0"/>
          <a:chExt cx="0" cy="0"/>
        </a:xfrm>
      </p:grpSpPr>
      <p:sp>
        <p:nvSpPr>
          <p:cNvPr id="3" name="Freeform 3">
            <a:extLst>
              <a:ext uri="{FF2B5EF4-FFF2-40B4-BE49-F238E27FC236}">
                <a16:creationId xmlns:a16="http://schemas.microsoft.com/office/drawing/2014/main" id="{F0CD4EFF-F9F3-0EDE-C11D-AEE8EDBB5223}"/>
              </a:ext>
            </a:extLst>
          </p:cNvPr>
          <p:cNvSpPr/>
          <p:nvPr/>
        </p:nvSpPr>
        <p:spPr>
          <a:xfrm>
            <a:off x="-893016" y="-1047293"/>
            <a:ext cx="3398982" cy="3398982"/>
          </a:xfrm>
          <a:custGeom>
            <a:avLst/>
            <a:gdLst/>
            <a:ahLst/>
            <a:cxnLst/>
            <a:rect l="l" t="t" r="r" b="b"/>
            <a:pathLst>
              <a:path w="3398982" h="3398982">
                <a:moveTo>
                  <a:pt x="0" y="0"/>
                </a:moveTo>
                <a:lnTo>
                  <a:pt x="3398983" y="0"/>
                </a:lnTo>
                <a:lnTo>
                  <a:pt x="3398983" y="3398982"/>
                </a:lnTo>
                <a:lnTo>
                  <a:pt x="0" y="3398982"/>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4" name="Freeform 4">
            <a:extLst>
              <a:ext uri="{FF2B5EF4-FFF2-40B4-BE49-F238E27FC236}">
                <a16:creationId xmlns:a16="http://schemas.microsoft.com/office/drawing/2014/main" id="{39092F72-FDB7-7078-E996-71CB02EFCFA0}"/>
              </a:ext>
            </a:extLst>
          </p:cNvPr>
          <p:cNvSpPr/>
          <p:nvPr/>
        </p:nvSpPr>
        <p:spPr>
          <a:xfrm>
            <a:off x="1136971" y="432747"/>
            <a:ext cx="1368995" cy="1368995"/>
          </a:xfrm>
          <a:custGeom>
            <a:avLst/>
            <a:gdLst/>
            <a:ahLst/>
            <a:cxnLst/>
            <a:rect l="l" t="t" r="r" b="b"/>
            <a:pathLst>
              <a:path w="1368995" h="1368995">
                <a:moveTo>
                  <a:pt x="0" y="0"/>
                </a:moveTo>
                <a:lnTo>
                  <a:pt x="1368995" y="0"/>
                </a:lnTo>
                <a:lnTo>
                  <a:pt x="1368995" y="1368996"/>
                </a:lnTo>
                <a:lnTo>
                  <a:pt x="0" y="1368996"/>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5" name="Freeform 5">
            <a:extLst>
              <a:ext uri="{FF2B5EF4-FFF2-40B4-BE49-F238E27FC236}">
                <a16:creationId xmlns:a16="http://schemas.microsoft.com/office/drawing/2014/main" id="{67B1C88D-1B39-5C75-A5B5-A6A75423DBC0}"/>
              </a:ext>
            </a:extLst>
          </p:cNvPr>
          <p:cNvSpPr/>
          <p:nvPr/>
        </p:nvSpPr>
        <p:spPr>
          <a:xfrm>
            <a:off x="14851653" y="769162"/>
            <a:ext cx="1458304" cy="1458304"/>
          </a:xfrm>
          <a:custGeom>
            <a:avLst/>
            <a:gdLst/>
            <a:ahLst/>
            <a:cxnLst/>
            <a:rect l="l" t="t" r="r" b="b"/>
            <a:pathLst>
              <a:path w="1458304" h="1458304">
                <a:moveTo>
                  <a:pt x="0" y="0"/>
                </a:moveTo>
                <a:lnTo>
                  <a:pt x="1458304" y="0"/>
                </a:lnTo>
                <a:lnTo>
                  <a:pt x="1458304" y="1458304"/>
                </a:lnTo>
                <a:lnTo>
                  <a:pt x="0" y="1458304"/>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6" name="Freeform 6">
            <a:extLst>
              <a:ext uri="{FF2B5EF4-FFF2-40B4-BE49-F238E27FC236}">
                <a16:creationId xmlns:a16="http://schemas.microsoft.com/office/drawing/2014/main" id="{39AA745B-BA67-D156-8C45-0C827C22CAF0}"/>
              </a:ext>
            </a:extLst>
          </p:cNvPr>
          <p:cNvSpPr/>
          <p:nvPr/>
        </p:nvSpPr>
        <p:spPr>
          <a:xfrm>
            <a:off x="14034992" y="26"/>
            <a:ext cx="4253008" cy="2221230"/>
          </a:xfrm>
          <a:custGeom>
            <a:avLst/>
            <a:gdLst/>
            <a:ahLst/>
            <a:cxnLst/>
            <a:rect l="l" t="t" r="r" b="b"/>
            <a:pathLst>
              <a:path w="4253008" h="2221230">
                <a:moveTo>
                  <a:pt x="0" y="0"/>
                </a:moveTo>
                <a:lnTo>
                  <a:pt x="4253008" y="0"/>
                </a:lnTo>
                <a:lnTo>
                  <a:pt x="4253008" y="2221230"/>
                </a:lnTo>
                <a:lnTo>
                  <a:pt x="0" y="2221230"/>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7" name="Freeform 7">
            <a:extLst>
              <a:ext uri="{FF2B5EF4-FFF2-40B4-BE49-F238E27FC236}">
                <a16:creationId xmlns:a16="http://schemas.microsoft.com/office/drawing/2014/main" id="{D5567F8F-D4C0-B7C6-550E-4350B3CBA8D2}"/>
              </a:ext>
            </a:extLst>
          </p:cNvPr>
          <p:cNvSpPr/>
          <p:nvPr/>
        </p:nvSpPr>
        <p:spPr>
          <a:xfrm>
            <a:off x="14239360" y="8701421"/>
            <a:ext cx="3191499" cy="1585579"/>
          </a:xfrm>
          <a:custGeom>
            <a:avLst/>
            <a:gdLst/>
            <a:ahLst/>
            <a:cxnLst/>
            <a:rect l="l" t="t" r="r" b="b"/>
            <a:pathLst>
              <a:path w="3191499" h="1585579">
                <a:moveTo>
                  <a:pt x="0" y="0"/>
                </a:moveTo>
                <a:lnTo>
                  <a:pt x="3191498" y="0"/>
                </a:lnTo>
                <a:lnTo>
                  <a:pt x="3191498" y="1585579"/>
                </a:lnTo>
                <a:lnTo>
                  <a:pt x="0" y="1585579"/>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sp>
        <p:nvSpPr>
          <p:cNvPr id="8" name="Freeform 8">
            <a:extLst>
              <a:ext uri="{FF2B5EF4-FFF2-40B4-BE49-F238E27FC236}">
                <a16:creationId xmlns:a16="http://schemas.microsoft.com/office/drawing/2014/main" id="{1F0B010D-09D9-1C42-1A16-B28A1D53B69D}"/>
              </a:ext>
            </a:extLst>
          </p:cNvPr>
          <p:cNvSpPr/>
          <p:nvPr/>
        </p:nvSpPr>
        <p:spPr>
          <a:xfrm>
            <a:off x="11406120" y="9679714"/>
            <a:ext cx="1222344" cy="607313"/>
          </a:xfrm>
          <a:custGeom>
            <a:avLst/>
            <a:gdLst/>
            <a:ahLst/>
            <a:cxnLst/>
            <a:rect l="l" t="t" r="r" b="b"/>
            <a:pathLst>
              <a:path w="1222344" h="607313">
                <a:moveTo>
                  <a:pt x="0" y="0"/>
                </a:moveTo>
                <a:lnTo>
                  <a:pt x="1222344" y="0"/>
                </a:lnTo>
                <a:lnTo>
                  <a:pt x="1222344" y="607313"/>
                </a:lnTo>
                <a:lnTo>
                  <a:pt x="0" y="607313"/>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grpSp>
        <p:nvGrpSpPr>
          <p:cNvPr id="9" name="Group 9">
            <a:extLst>
              <a:ext uri="{FF2B5EF4-FFF2-40B4-BE49-F238E27FC236}">
                <a16:creationId xmlns:a16="http://schemas.microsoft.com/office/drawing/2014/main" id="{16BCD79B-ADA2-0E37-40B4-0CA2DC91BE00}"/>
              </a:ext>
            </a:extLst>
          </p:cNvPr>
          <p:cNvGrpSpPr/>
          <p:nvPr/>
        </p:nvGrpSpPr>
        <p:grpSpPr>
          <a:xfrm>
            <a:off x="4138100" y="8585627"/>
            <a:ext cx="9193634" cy="1817167"/>
            <a:chOff x="0" y="0"/>
            <a:chExt cx="10382823" cy="2052216"/>
          </a:xfrm>
        </p:grpSpPr>
        <p:sp>
          <p:nvSpPr>
            <p:cNvPr id="10" name="Freeform 10">
              <a:extLst>
                <a:ext uri="{FF2B5EF4-FFF2-40B4-BE49-F238E27FC236}">
                  <a16:creationId xmlns:a16="http://schemas.microsoft.com/office/drawing/2014/main" id="{1C17543E-3C65-24FF-4140-48F6DC6140F7}"/>
                </a:ext>
              </a:extLst>
            </p:cNvPr>
            <p:cNvSpPr/>
            <p:nvPr/>
          </p:nvSpPr>
          <p:spPr>
            <a:xfrm>
              <a:off x="0" y="0"/>
              <a:ext cx="10382885" cy="2052193"/>
            </a:xfrm>
            <a:custGeom>
              <a:avLst/>
              <a:gdLst/>
              <a:ahLst/>
              <a:cxnLst/>
              <a:rect l="l" t="t" r="r" b="b"/>
              <a:pathLst>
                <a:path w="10382885" h="2052193">
                  <a:moveTo>
                    <a:pt x="0" y="0"/>
                  </a:moveTo>
                  <a:lnTo>
                    <a:pt x="10382885" y="0"/>
                  </a:lnTo>
                  <a:lnTo>
                    <a:pt x="10382885" y="2052193"/>
                  </a:lnTo>
                  <a:lnTo>
                    <a:pt x="0" y="2052193"/>
                  </a:lnTo>
                  <a:lnTo>
                    <a:pt x="0" y="0"/>
                  </a:lnTo>
                  <a:close/>
                </a:path>
              </a:pathLst>
            </a:custGeom>
            <a:blipFill>
              <a:blip r:embed="rId15"/>
              <a:stretch>
                <a:fillRect b="-1"/>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grpSp>
      <p:sp>
        <p:nvSpPr>
          <p:cNvPr id="11" name="Freeform 11">
            <a:extLst>
              <a:ext uri="{FF2B5EF4-FFF2-40B4-BE49-F238E27FC236}">
                <a16:creationId xmlns:a16="http://schemas.microsoft.com/office/drawing/2014/main" id="{7402E879-0ADF-3FFA-58C3-6D98BED57501}"/>
              </a:ext>
            </a:extLst>
          </p:cNvPr>
          <p:cNvSpPr/>
          <p:nvPr/>
        </p:nvSpPr>
        <p:spPr>
          <a:xfrm rot="-5400000">
            <a:off x="-1415651" y="8987753"/>
            <a:ext cx="4253008" cy="2221230"/>
          </a:xfrm>
          <a:custGeom>
            <a:avLst/>
            <a:gdLst/>
            <a:ahLst/>
            <a:cxnLst/>
            <a:rect l="l" t="t" r="r" b="b"/>
            <a:pathLst>
              <a:path w="4253008" h="2221230">
                <a:moveTo>
                  <a:pt x="0" y="0"/>
                </a:moveTo>
                <a:lnTo>
                  <a:pt x="4253008" y="0"/>
                </a:lnTo>
                <a:lnTo>
                  <a:pt x="4253008" y="2221230"/>
                </a:lnTo>
                <a:lnTo>
                  <a:pt x="0" y="2221230"/>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latin typeface="ADLaM Display" panose="02010000000000000000" pitchFamily="2" charset="0"/>
              <a:ea typeface="ADLaM Display" panose="02010000000000000000" pitchFamily="2" charset="0"/>
              <a:cs typeface="ADLaM Display" panose="02010000000000000000" pitchFamily="2" charset="0"/>
            </a:endParaRPr>
          </a:p>
        </p:txBody>
      </p:sp>
      <p:grpSp>
        <p:nvGrpSpPr>
          <p:cNvPr id="2" name="Group 1">
            <a:extLst>
              <a:ext uri="{FF2B5EF4-FFF2-40B4-BE49-F238E27FC236}">
                <a16:creationId xmlns:a16="http://schemas.microsoft.com/office/drawing/2014/main" id="{DD7D85E4-D502-CB25-F577-0AD46E0E20C3}"/>
              </a:ext>
            </a:extLst>
          </p:cNvPr>
          <p:cNvGrpSpPr/>
          <p:nvPr/>
        </p:nvGrpSpPr>
        <p:grpSpPr>
          <a:xfrm>
            <a:off x="3939422" y="1653852"/>
            <a:ext cx="3308724" cy="3850152"/>
            <a:chOff x="0" y="0"/>
            <a:chExt cx="698500" cy="812800"/>
          </a:xfrm>
        </p:grpSpPr>
        <p:sp>
          <p:nvSpPr>
            <p:cNvPr id="51" name="Freeform 6">
              <a:extLst>
                <a:ext uri="{FF2B5EF4-FFF2-40B4-BE49-F238E27FC236}">
                  <a16:creationId xmlns:a16="http://schemas.microsoft.com/office/drawing/2014/main" id="{A8049C73-1F08-BD38-9188-59D3FC8CCAF8}"/>
                </a:ext>
              </a:extLst>
            </p:cNvPr>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E4E3B3"/>
            </a:solidFill>
            <a:ln cap="sq">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sz="4000">
                <a:latin typeface="ADLaM Display" panose="02010000000000000000" pitchFamily="2" charset="0"/>
                <a:ea typeface="ADLaM Display" panose="02010000000000000000" pitchFamily="2" charset="0"/>
                <a:cs typeface="ADLaM Display" panose="02010000000000000000" pitchFamily="2" charset="0"/>
              </a:endParaRPr>
            </a:p>
          </p:txBody>
        </p:sp>
        <p:sp>
          <p:nvSpPr>
            <p:cNvPr id="52" name="TextBox 7">
              <a:extLst>
                <a:ext uri="{FF2B5EF4-FFF2-40B4-BE49-F238E27FC236}">
                  <a16:creationId xmlns:a16="http://schemas.microsoft.com/office/drawing/2014/main" id="{420C2195-6D99-C8D5-B7E5-0A787489D9FB}"/>
                </a:ext>
              </a:extLst>
            </p:cNvPr>
            <p:cNvSpPr txBox="1"/>
            <p:nvPr/>
          </p:nvSpPr>
          <p:spPr>
            <a:xfrm>
              <a:off x="0" y="92075"/>
              <a:ext cx="698500" cy="581025"/>
            </a:xfrm>
            <a:prstGeom prst="rect">
              <a:avLst/>
            </a:prstGeom>
          </p:spPr>
          <p:txBody>
            <a:bodyPr lIns="50800" tIns="50800" rIns="50800" bIns="5080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4199"/>
                </a:lnSpc>
                <a:spcBef>
                  <a:spcPct val="0"/>
                </a:spcBef>
              </a:pPr>
              <a:r>
                <a:rPr lang="en-US" sz="4000" b="1"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Bold"/>
                </a:rPr>
                <a:t>Grounding</a:t>
              </a:r>
            </a:p>
          </p:txBody>
        </p:sp>
      </p:grpSp>
      <p:grpSp>
        <p:nvGrpSpPr>
          <p:cNvPr id="12" name="Group 11">
            <a:extLst>
              <a:ext uri="{FF2B5EF4-FFF2-40B4-BE49-F238E27FC236}">
                <a16:creationId xmlns:a16="http://schemas.microsoft.com/office/drawing/2014/main" id="{A019FFFA-44C1-B0FB-221A-316BC17752FA}"/>
              </a:ext>
            </a:extLst>
          </p:cNvPr>
          <p:cNvGrpSpPr/>
          <p:nvPr/>
        </p:nvGrpSpPr>
        <p:grpSpPr>
          <a:xfrm>
            <a:off x="2117952" y="4766287"/>
            <a:ext cx="3308724" cy="3850152"/>
            <a:chOff x="0" y="0"/>
            <a:chExt cx="698500" cy="812800"/>
          </a:xfrm>
        </p:grpSpPr>
        <p:sp>
          <p:nvSpPr>
            <p:cNvPr id="49" name="Freeform 9">
              <a:extLst>
                <a:ext uri="{FF2B5EF4-FFF2-40B4-BE49-F238E27FC236}">
                  <a16:creationId xmlns:a16="http://schemas.microsoft.com/office/drawing/2014/main" id="{FB4FC966-2417-2B37-C891-B85198B7D4DA}"/>
                </a:ext>
              </a:extLst>
            </p:cNvPr>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F6CDBF"/>
            </a:solidFill>
            <a:ln cap="sq">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sz="4000">
                <a:latin typeface="ADLaM Display" panose="02010000000000000000" pitchFamily="2" charset="0"/>
                <a:ea typeface="ADLaM Display" panose="02010000000000000000" pitchFamily="2" charset="0"/>
                <a:cs typeface="ADLaM Display" panose="02010000000000000000" pitchFamily="2" charset="0"/>
              </a:endParaRPr>
            </a:p>
          </p:txBody>
        </p:sp>
        <p:sp>
          <p:nvSpPr>
            <p:cNvPr id="50" name="TextBox 10">
              <a:extLst>
                <a:ext uri="{FF2B5EF4-FFF2-40B4-BE49-F238E27FC236}">
                  <a16:creationId xmlns:a16="http://schemas.microsoft.com/office/drawing/2014/main" id="{EBE13A41-C837-1BB6-5E78-EB95FDE3DCD9}"/>
                </a:ext>
              </a:extLst>
            </p:cNvPr>
            <p:cNvSpPr txBox="1"/>
            <p:nvPr/>
          </p:nvSpPr>
          <p:spPr>
            <a:xfrm>
              <a:off x="0" y="82550"/>
              <a:ext cx="698500" cy="590550"/>
            </a:xfrm>
            <a:prstGeom prst="rect">
              <a:avLst/>
            </a:prstGeom>
          </p:spPr>
          <p:txBody>
            <a:bodyPr lIns="50800" tIns="50800" rIns="50800" bIns="5080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4200"/>
                </a:lnSpc>
                <a:spcBef>
                  <a:spcPct val="0"/>
                </a:spcBef>
              </a:pPr>
              <a:r>
                <a:rPr lang="en-US" sz="4000" b="1"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Bold"/>
                </a:rPr>
                <a:t>Getting outside</a:t>
              </a:r>
            </a:p>
          </p:txBody>
        </p:sp>
      </p:grpSp>
      <p:grpSp>
        <p:nvGrpSpPr>
          <p:cNvPr id="34" name="Group 33">
            <a:extLst>
              <a:ext uri="{FF2B5EF4-FFF2-40B4-BE49-F238E27FC236}">
                <a16:creationId xmlns:a16="http://schemas.microsoft.com/office/drawing/2014/main" id="{F5721B8A-E02D-B629-19F7-838C54309E31}"/>
              </a:ext>
            </a:extLst>
          </p:cNvPr>
          <p:cNvGrpSpPr/>
          <p:nvPr/>
        </p:nvGrpSpPr>
        <p:grpSpPr>
          <a:xfrm>
            <a:off x="7534272" y="1653852"/>
            <a:ext cx="3308724" cy="3850152"/>
            <a:chOff x="0" y="0"/>
            <a:chExt cx="698500" cy="812800"/>
          </a:xfrm>
        </p:grpSpPr>
        <p:sp>
          <p:nvSpPr>
            <p:cNvPr id="47" name="Freeform 12">
              <a:extLst>
                <a:ext uri="{FF2B5EF4-FFF2-40B4-BE49-F238E27FC236}">
                  <a16:creationId xmlns:a16="http://schemas.microsoft.com/office/drawing/2014/main" id="{180E6EED-7812-706F-6275-AC662623C71D}"/>
                </a:ext>
              </a:extLst>
            </p:cNvPr>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A9CFC5"/>
            </a:solidFill>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sz="4000">
                <a:latin typeface="ADLaM Display" panose="02010000000000000000" pitchFamily="2" charset="0"/>
                <a:ea typeface="ADLaM Display" panose="02010000000000000000" pitchFamily="2" charset="0"/>
                <a:cs typeface="ADLaM Display" panose="02010000000000000000" pitchFamily="2" charset="0"/>
              </a:endParaRPr>
            </a:p>
          </p:txBody>
        </p:sp>
        <p:sp>
          <p:nvSpPr>
            <p:cNvPr id="48" name="TextBox 13">
              <a:extLst>
                <a:ext uri="{FF2B5EF4-FFF2-40B4-BE49-F238E27FC236}">
                  <a16:creationId xmlns:a16="http://schemas.microsoft.com/office/drawing/2014/main" id="{5D6E5422-8B6A-503A-84D1-EC8AAFE75371}"/>
                </a:ext>
              </a:extLst>
            </p:cNvPr>
            <p:cNvSpPr txBox="1"/>
            <p:nvPr/>
          </p:nvSpPr>
          <p:spPr>
            <a:xfrm>
              <a:off x="0" y="82550"/>
              <a:ext cx="698500" cy="590550"/>
            </a:xfrm>
            <a:prstGeom prst="rect">
              <a:avLst/>
            </a:prstGeom>
          </p:spPr>
          <p:txBody>
            <a:bodyPr lIns="50800" tIns="50800" rIns="50800" bIns="5080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4200"/>
                </a:lnSpc>
              </a:pPr>
              <a:r>
                <a:rPr lang="en-US" sz="4000" b="1"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Bold"/>
                </a:rPr>
                <a:t>Breathing</a:t>
              </a:r>
            </a:p>
          </p:txBody>
        </p:sp>
      </p:grpSp>
      <p:grpSp>
        <p:nvGrpSpPr>
          <p:cNvPr id="35" name="Group 34">
            <a:extLst>
              <a:ext uri="{FF2B5EF4-FFF2-40B4-BE49-F238E27FC236}">
                <a16:creationId xmlns:a16="http://schemas.microsoft.com/office/drawing/2014/main" id="{C472A3A5-B767-C096-3BC3-928B9571F4CC}"/>
              </a:ext>
            </a:extLst>
          </p:cNvPr>
          <p:cNvGrpSpPr/>
          <p:nvPr/>
        </p:nvGrpSpPr>
        <p:grpSpPr>
          <a:xfrm>
            <a:off x="5696092" y="4782997"/>
            <a:ext cx="3308724" cy="3850152"/>
            <a:chOff x="0" y="0"/>
            <a:chExt cx="698500" cy="812800"/>
          </a:xfrm>
        </p:grpSpPr>
        <p:sp>
          <p:nvSpPr>
            <p:cNvPr id="45" name="Freeform 15">
              <a:extLst>
                <a:ext uri="{FF2B5EF4-FFF2-40B4-BE49-F238E27FC236}">
                  <a16:creationId xmlns:a16="http://schemas.microsoft.com/office/drawing/2014/main" id="{1257C1C3-1F09-58B0-5B45-A21156FB906A}"/>
                </a:ext>
              </a:extLst>
            </p:cNvPr>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F4DA90"/>
            </a:solidFill>
            <a:ln cap="sq">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sz="4000">
                <a:latin typeface="ADLaM Display" panose="02010000000000000000" pitchFamily="2" charset="0"/>
                <a:ea typeface="ADLaM Display" panose="02010000000000000000" pitchFamily="2" charset="0"/>
                <a:cs typeface="ADLaM Display" panose="02010000000000000000" pitchFamily="2" charset="0"/>
              </a:endParaRPr>
            </a:p>
          </p:txBody>
        </p:sp>
        <p:sp>
          <p:nvSpPr>
            <p:cNvPr id="46" name="TextBox 16">
              <a:extLst>
                <a:ext uri="{FF2B5EF4-FFF2-40B4-BE49-F238E27FC236}">
                  <a16:creationId xmlns:a16="http://schemas.microsoft.com/office/drawing/2014/main" id="{0B79FB11-B09C-F9B1-5AF7-459E2ADA4FC0}"/>
                </a:ext>
              </a:extLst>
            </p:cNvPr>
            <p:cNvSpPr txBox="1"/>
            <p:nvPr/>
          </p:nvSpPr>
          <p:spPr>
            <a:xfrm>
              <a:off x="0" y="82550"/>
              <a:ext cx="698500" cy="590550"/>
            </a:xfrm>
            <a:prstGeom prst="rect">
              <a:avLst/>
            </a:prstGeom>
          </p:spPr>
          <p:txBody>
            <a:bodyPr lIns="50800" tIns="50800" rIns="50800" bIns="5080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4200"/>
                </a:lnSpc>
                <a:spcBef>
                  <a:spcPct val="0"/>
                </a:spcBef>
              </a:pPr>
              <a:r>
                <a:rPr lang="en-US" sz="4000" b="1"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Bold"/>
                </a:rPr>
                <a:t>Doing things we enjoy</a:t>
              </a:r>
            </a:p>
          </p:txBody>
        </p:sp>
      </p:grpSp>
      <p:grpSp>
        <p:nvGrpSpPr>
          <p:cNvPr id="36" name="Group 35">
            <a:extLst>
              <a:ext uri="{FF2B5EF4-FFF2-40B4-BE49-F238E27FC236}">
                <a16:creationId xmlns:a16="http://schemas.microsoft.com/office/drawing/2014/main" id="{84CC1517-A01E-848E-175F-07BC9EE13F4D}"/>
              </a:ext>
            </a:extLst>
          </p:cNvPr>
          <p:cNvGrpSpPr/>
          <p:nvPr/>
        </p:nvGrpSpPr>
        <p:grpSpPr>
          <a:xfrm>
            <a:off x="9263204" y="4782997"/>
            <a:ext cx="3308724" cy="3850152"/>
            <a:chOff x="0" y="0"/>
            <a:chExt cx="698500" cy="812800"/>
          </a:xfrm>
        </p:grpSpPr>
        <p:sp>
          <p:nvSpPr>
            <p:cNvPr id="43" name="Freeform 18">
              <a:extLst>
                <a:ext uri="{FF2B5EF4-FFF2-40B4-BE49-F238E27FC236}">
                  <a16:creationId xmlns:a16="http://schemas.microsoft.com/office/drawing/2014/main" id="{EB37588D-966A-DBB9-4D79-7AFE6481AC19}"/>
                </a:ext>
              </a:extLst>
            </p:cNvPr>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EFD4A1"/>
            </a:solidFill>
            <a:ln cap="sq">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sz="4000">
                <a:latin typeface="ADLaM Display" panose="02010000000000000000" pitchFamily="2" charset="0"/>
                <a:ea typeface="ADLaM Display" panose="02010000000000000000" pitchFamily="2" charset="0"/>
                <a:cs typeface="ADLaM Display" panose="02010000000000000000" pitchFamily="2" charset="0"/>
              </a:endParaRPr>
            </a:p>
          </p:txBody>
        </p:sp>
        <p:sp>
          <p:nvSpPr>
            <p:cNvPr id="44" name="TextBox 19">
              <a:extLst>
                <a:ext uri="{FF2B5EF4-FFF2-40B4-BE49-F238E27FC236}">
                  <a16:creationId xmlns:a16="http://schemas.microsoft.com/office/drawing/2014/main" id="{1414A3BA-DF87-2015-9C07-283E8630FDDF}"/>
                </a:ext>
              </a:extLst>
            </p:cNvPr>
            <p:cNvSpPr txBox="1"/>
            <p:nvPr/>
          </p:nvSpPr>
          <p:spPr>
            <a:xfrm>
              <a:off x="0" y="92075"/>
              <a:ext cx="698500" cy="581025"/>
            </a:xfrm>
            <a:prstGeom prst="rect">
              <a:avLst/>
            </a:prstGeom>
          </p:spPr>
          <p:txBody>
            <a:bodyPr lIns="50800" tIns="50800" rIns="50800" bIns="5080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3360"/>
                </a:lnSpc>
                <a:spcBef>
                  <a:spcPct val="0"/>
                </a:spcBef>
              </a:pPr>
              <a:r>
                <a:rPr lang="en-US" sz="4000" b="1"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Bold"/>
                </a:rPr>
                <a:t>Healthy Diet</a:t>
              </a:r>
            </a:p>
          </p:txBody>
        </p:sp>
      </p:grpSp>
      <p:grpSp>
        <p:nvGrpSpPr>
          <p:cNvPr id="37" name="Group 36">
            <a:extLst>
              <a:ext uri="{FF2B5EF4-FFF2-40B4-BE49-F238E27FC236}">
                <a16:creationId xmlns:a16="http://schemas.microsoft.com/office/drawing/2014/main" id="{C786D90C-9EC1-E42E-185B-590C2C40D497}"/>
              </a:ext>
            </a:extLst>
          </p:cNvPr>
          <p:cNvGrpSpPr/>
          <p:nvPr/>
        </p:nvGrpSpPr>
        <p:grpSpPr>
          <a:xfrm>
            <a:off x="11111719" y="1653852"/>
            <a:ext cx="3308724" cy="3850152"/>
            <a:chOff x="0" y="0"/>
            <a:chExt cx="698500" cy="812800"/>
          </a:xfrm>
        </p:grpSpPr>
        <p:sp>
          <p:nvSpPr>
            <p:cNvPr id="41" name="Freeform 21">
              <a:extLst>
                <a:ext uri="{FF2B5EF4-FFF2-40B4-BE49-F238E27FC236}">
                  <a16:creationId xmlns:a16="http://schemas.microsoft.com/office/drawing/2014/main" id="{B5277D9D-89EB-9857-D8A4-CD9573E54EC0}"/>
                </a:ext>
              </a:extLst>
            </p:cNvPr>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F6CDBF"/>
            </a:solidFill>
            <a:ln cap="sq">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sz="4000" dirty="0">
                <a:latin typeface="ADLaM Display" panose="02010000000000000000" pitchFamily="2" charset="0"/>
                <a:ea typeface="ADLaM Display" panose="02010000000000000000" pitchFamily="2" charset="0"/>
                <a:cs typeface="ADLaM Display" panose="02010000000000000000" pitchFamily="2" charset="0"/>
              </a:endParaRPr>
            </a:p>
          </p:txBody>
        </p:sp>
        <p:sp>
          <p:nvSpPr>
            <p:cNvPr id="42" name="TextBox 22">
              <a:extLst>
                <a:ext uri="{FF2B5EF4-FFF2-40B4-BE49-F238E27FC236}">
                  <a16:creationId xmlns:a16="http://schemas.microsoft.com/office/drawing/2014/main" id="{56A6A20D-D9FA-D40B-97CA-0EED3D07EAEF}"/>
                </a:ext>
              </a:extLst>
            </p:cNvPr>
            <p:cNvSpPr txBox="1"/>
            <p:nvPr/>
          </p:nvSpPr>
          <p:spPr>
            <a:xfrm>
              <a:off x="0" y="82550"/>
              <a:ext cx="698500" cy="590550"/>
            </a:xfrm>
            <a:prstGeom prst="rect">
              <a:avLst/>
            </a:prstGeom>
          </p:spPr>
          <p:txBody>
            <a:bodyPr lIns="50800" tIns="50800" rIns="50800" bIns="5080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4200"/>
                </a:lnSpc>
                <a:spcBef>
                  <a:spcPct val="0"/>
                </a:spcBef>
              </a:pPr>
              <a:r>
                <a:rPr lang="en-US" sz="4000" b="1"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Bold"/>
                </a:rPr>
                <a:t>Worry Management</a:t>
              </a:r>
            </a:p>
          </p:txBody>
        </p:sp>
      </p:grpSp>
      <p:grpSp>
        <p:nvGrpSpPr>
          <p:cNvPr id="38" name="Group 37">
            <a:extLst>
              <a:ext uri="{FF2B5EF4-FFF2-40B4-BE49-F238E27FC236}">
                <a16:creationId xmlns:a16="http://schemas.microsoft.com/office/drawing/2014/main" id="{A0EB7D84-D471-98DA-1851-957F03A57BA1}"/>
              </a:ext>
            </a:extLst>
          </p:cNvPr>
          <p:cNvGrpSpPr/>
          <p:nvPr/>
        </p:nvGrpSpPr>
        <p:grpSpPr>
          <a:xfrm>
            <a:off x="12861323" y="4766287"/>
            <a:ext cx="3308724" cy="3850152"/>
            <a:chOff x="0" y="0"/>
            <a:chExt cx="698500" cy="812800"/>
          </a:xfrm>
        </p:grpSpPr>
        <p:sp>
          <p:nvSpPr>
            <p:cNvPr id="39" name="Freeform 24">
              <a:extLst>
                <a:ext uri="{FF2B5EF4-FFF2-40B4-BE49-F238E27FC236}">
                  <a16:creationId xmlns:a16="http://schemas.microsoft.com/office/drawing/2014/main" id="{ABEF80BA-03A9-B798-AC53-1FE3A256DAF3}"/>
                </a:ext>
              </a:extLst>
            </p:cNvPr>
            <p:cNvSpPr/>
            <p:nvPr/>
          </p:nvSpPr>
          <p:spPr>
            <a:xfrm>
              <a:off x="0" y="0"/>
              <a:ext cx="698500" cy="812800"/>
            </a:xfrm>
            <a:custGeom>
              <a:avLst/>
              <a:gdLst/>
              <a:ahLst/>
              <a:cxnLst/>
              <a:rect l="l" t="t" r="r" b="b"/>
              <a:pathLst>
                <a:path w="698500" h="812800">
                  <a:moveTo>
                    <a:pt x="349250" y="0"/>
                  </a:moveTo>
                  <a:lnTo>
                    <a:pt x="698500" y="203200"/>
                  </a:lnTo>
                  <a:lnTo>
                    <a:pt x="698500" y="609600"/>
                  </a:lnTo>
                  <a:lnTo>
                    <a:pt x="349250" y="812800"/>
                  </a:lnTo>
                  <a:lnTo>
                    <a:pt x="0" y="609600"/>
                  </a:lnTo>
                  <a:lnTo>
                    <a:pt x="0" y="203200"/>
                  </a:lnTo>
                  <a:lnTo>
                    <a:pt x="349250" y="0"/>
                  </a:lnTo>
                  <a:close/>
                </a:path>
              </a:pathLst>
            </a:custGeom>
            <a:solidFill>
              <a:srgbClr val="E4E3B3"/>
            </a:solidFill>
            <a:ln cap="sq">
              <a:noFill/>
              <a:prstDash val="solid"/>
              <a:miter/>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sz="4000">
                <a:latin typeface="ADLaM Display" panose="02010000000000000000" pitchFamily="2" charset="0"/>
                <a:ea typeface="ADLaM Display" panose="02010000000000000000" pitchFamily="2" charset="0"/>
                <a:cs typeface="ADLaM Display" panose="02010000000000000000" pitchFamily="2" charset="0"/>
              </a:endParaRPr>
            </a:p>
          </p:txBody>
        </p:sp>
        <p:sp>
          <p:nvSpPr>
            <p:cNvPr id="40" name="TextBox 25">
              <a:extLst>
                <a:ext uri="{FF2B5EF4-FFF2-40B4-BE49-F238E27FC236}">
                  <a16:creationId xmlns:a16="http://schemas.microsoft.com/office/drawing/2014/main" id="{0D6771B2-7779-8D16-B2B1-C29B18C6BBA5}"/>
                </a:ext>
              </a:extLst>
            </p:cNvPr>
            <p:cNvSpPr txBox="1"/>
            <p:nvPr/>
          </p:nvSpPr>
          <p:spPr>
            <a:xfrm>
              <a:off x="0" y="92075"/>
              <a:ext cx="698500" cy="581025"/>
            </a:xfrm>
            <a:prstGeom prst="rect">
              <a:avLst/>
            </a:prstGeom>
          </p:spPr>
          <p:txBody>
            <a:bodyPr lIns="50800" tIns="50800" rIns="50800" bIns="50800"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ctr">
                <a:lnSpc>
                  <a:spcPts val="4199"/>
                </a:lnSpc>
                <a:spcBef>
                  <a:spcPct val="0"/>
                </a:spcBef>
              </a:pPr>
              <a:r>
                <a:rPr lang="en-US" sz="4000" b="1"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One Little Font Bold"/>
                </a:rPr>
                <a:t>Good Sleep Routine</a:t>
              </a:r>
            </a:p>
          </p:txBody>
        </p:sp>
      </p:grpSp>
      <p:sp>
        <p:nvSpPr>
          <p:cNvPr id="13" name="TextBox 13">
            <a:extLst>
              <a:ext uri="{FF2B5EF4-FFF2-40B4-BE49-F238E27FC236}">
                <a16:creationId xmlns:a16="http://schemas.microsoft.com/office/drawing/2014/main" id="{F3B73A34-89C7-453C-B7EA-55FEDC98DB43}"/>
              </a:ext>
            </a:extLst>
          </p:cNvPr>
          <p:cNvSpPr txBox="1"/>
          <p:nvPr/>
        </p:nvSpPr>
        <p:spPr>
          <a:xfrm>
            <a:off x="3081783" y="251639"/>
            <a:ext cx="12124434" cy="1544718"/>
          </a:xfrm>
          <a:prstGeom prst="rect">
            <a:avLst/>
          </a:prstGeom>
        </p:spPr>
        <p:txBody>
          <a:bodyPr wrap="square" lIns="0" tIns="0" rIns="0" bIns="0" rtlCol="0" anchor="t">
            <a:spAutoFit/>
          </a:bodyPr>
          <a:lstStyle/>
          <a:p>
            <a:pPr algn="ctr">
              <a:lnSpc>
                <a:spcPts val="5880"/>
              </a:lnSpc>
            </a:pPr>
            <a:r>
              <a:rPr lang="en-GB" sz="7200" dirty="0">
                <a:latin typeface="ADLaM Display" panose="02010000000000000000" pitchFamily="2" charset="0"/>
                <a:ea typeface="ADLaM Display" panose="02010000000000000000" pitchFamily="2" charset="0"/>
                <a:cs typeface="ADLaM Display" panose="02010000000000000000" pitchFamily="2" charset="0"/>
              </a:rPr>
              <a:t>Coping Strategies &amp; Ways to Improve Mental Health</a:t>
            </a:r>
            <a:endParaRPr lang="en-US" sz="7200"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TAN Meringue"/>
            </a:endParaRPr>
          </a:p>
        </p:txBody>
      </p:sp>
    </p:spTree>
    <p:extLst>
      <p:ext uri="{BB962C8B-B14F-4D97-AF65-F5344CB8AC3E}">
        <p14:creationId xmlns:p14="http://schemas.microsoft.com/office/powerpoint/2010/main" val="7491605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3448FA-73D6-66CA-EC5F-7E1A0DBB566C}"/>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4FC59F24-12F8-9E92-996E-5B33E170DC2B}"/>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GB"/>
          </a:p>
        </p:txBody>
      </p:sp>
      <p:sp>
        <p:nvSpPr>
          <p:cNvPr id="3" name="Freeform 3">
            <a:extLst>
              <a:ext uri="{FF2B5EF4-FFF2-40B4-BE49-F238E27FC236}">
                <a16:creationId xmlns:a16="http://schemas.microsoft.com/office/drawing/2014/main" id="{6DBC2634-9BBF-2D5C-F648-5F2008E01D2D}"/>
              </a:ext>
            </a:extLst>
          </p:cNvPr>
          <p:cNvSpPr/>
          <p:nvPr/>
        </p:nvSpPr>
        <p:spPr>
          <a:xfrm>
            <a:off x="-893016" y="-1047293"/>
            <a:ext cx="3398982" cy="3398982"/>
          </a:xfrm>
          <a:custGeom>
            <a:avLst/>
            <a:gdLst/>
            <a:ahLst/>
            <a:cxnLst/>
            <a:rect l="l" t="t" r="r" b="b"/>
            <a:pathLst>
              <a:path w="3398982" h="3398982">
                <a:moveTo>
                  <a:pt x="0" y="0"/>
                </a:moveTo>
                <a:lnTo>
                  <a:pt x="3398983" y="0"/>
                </a:lnTo>
                <a:lnTo>
                  <a:pt x="3398983" y="3398982"/>
                </a:lnTo>
                <a:lnTo>
                  <a:pt x="0" y="3398982"/>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a:p>
        </p:txBody>
      </p:sp>
      <p:sp>
        <p:nvSpPr>
          <p:cNvPr id="4" name="Freeform 4">
            <a:extLst>
              <a:ext uri="{FF2B5EF4-FFF2-40B4-BE49-F238E27FC236}">
                <a16:creationId xmlns:a16="http://schemas.microsoft.com/office/drawing/2014/main" id="{BC325A3C-CAB1-A691-50B3-4E53B21E60FB}"/>
              </a:ext>
            </a:extLst>
          </p:cNvPr>
          <p:cNvSpPr/>
          <p:nvPr/>
        </p:nvSpPr>
        <p:spPr>
          <a:xfrm>
            <a:off x="1136971" y="432747"/>
            <a:ext cx="1368995" cy="1368995"/>
          </a:xfrm>
          <a:custGeom>
            <a:avLst/>
            <a:gdLst/>
            <a:ahLst/>
            <a:cxnLst/>
            <a:rect l="l" t="t" r="r" b="b"/>
            <a:pathLst>
              <a:path w="1368995" h="1368995">
                <a:moveTo>
                  <a:pt x="0" y="0"/>
                </a:moveTo>
                <a:lnTo>
                  <a:pt x="1368995" y="0"/>
                </a:lnTo>
                <a:lnTo>
                  <a:pt x="1368995" y="1368996"/>
                </a:lnTo>
                <a:lnTo>
                  <a:pt x="0" y="1368996"/>
                </a:lnTo>
                <a:lnTo>
                  <a:pt x="0"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a:p>
        </p:txBody>
      </p:sp>
      <p:sp>
        <p:nvSpPr>
          <p:cNvPr id="5" name="Freeform 5">
            <a:extLst>
              <a:ext uri="{FF2B5EF4-FFF2-40B4-BE49-F238E27FC236}">
                <a16:creationId xmlns:a16="http://schemas.microsoft.com/office/drawing/2014/main" id="{D6B5DF72-C741-E935-A428-E86B27E73F31}"/>
              </a:ext>
            </a:extLst>
          </p:cNvPr>
          <p:cNvSpPr/>
          <p:nvPr/>
        </p:nvSpPr>
        <p:spPr>
          <a:xfrm>
            <a:off x="14851653" y="769162"/>
            <a:ext cx="1458304" cy="1458304"/>
          </a:xfrm>
          <a:custGeom>
            <a:avLst/>
            <a:gdLst/>
            <a:ahLst/>
            <a:cxnLst/>
            <a:rect l="l" t="t" r="r" b="b"/>
            <a:pathLst>
              <a:path w="1458304" h="1458304">
                <a:moveTo>
                  <a:pt x="0" y="0"/>
                </a:moveTo>
                <a:lnTo>
                  <a:pt x="1458304" y="0"/>
                </a:lnTo>
                <a:lnTo>
                  <a:pt x="1458304" y="1458304"/>
                </a:lnTo>
                <a:lnTo>
                  <a:pt x="0" y="1458304"/>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4B558774-A859-11F2-94E3-C5D1C149B511}"/>
              </a:ext>
            </a:extLst>
          </p:cNvPr>
          <p:cNvSpPr/>
          <p:nvPr/>
        </p:nvSpPr>
        <p:spPr>
          <a:xfrm>
            <a:off x="14034992" y="26"/>
            <a:ext cx="4253008" cy="2221230"/>
          </a:xfrm>
          <a:custGeom>
            <a:avLst/>
            <a:gdLst/>
            <a:ahLst/>
            <a:cxnLst/>
            <a:rect l="l" t="t" r="r" b="b"/>
            <a:pathLst>
              <a:path w="4253008" h="2221230">
                <a:moveTo>
                  <a:pt x="0" y="0"/>
                </a:moveTo>
                <a:lnTo>
                  <a:pt x="4253008" y="0"/>
                </a:lnTo>
                <a:lnTo>
                  <a:pt x="4253008" y="2221230"/>
                </a:lnTo>
                <a:lnTo>
                  <a:pt x="0" y="2221230"/>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a:p>
        </p:txBody>
      </p:sp>
      <p:sp>
        <p:nvSpPr>
          <p:cNvPr id="7" name="Freeform 7">
            <a:extLst>
              <a:ext uri="{FF2B5EF4-FFF2-40B4-BE49-F238E27FC236}">
                <a16:creationId xmlns:a16="http://schemas.microsoft.com/office/drawing/2014/main" id="{725AEE47-D140-A440-6A17-91259C22B142}"/>
              </a:ext>
            </a:extLst>
          </p:cNvPr>
          <p:cNvSpPr/>
          <p:nvPr/>
        </p:nvSpPr>
        <p:spPr>
          <a:xfrm>
            <a:off x="14239360" y="8701421"/>
            <a:ext cx="3191499" cy="1585579"/>
          </a:xfrm>
          <a:custGeom>
            <a:avLst/>
            <a:gdLst/>
            <a:ahLst/>
            <a:cxnLst/>
            <a:rect l="l" t="t" r="r" b="b"/>
            <a:pathLst>
              <a:path w="3191499" h="1585579">
                <a:moveTo>
                  <a:pt x="0" y="0"/>
                </a:moveTo>
                <a:lnTo>
                  <a:pt x="3191498" y="0"/>
                </a:lnTo>
                <a:lnTo>
                  <a:pt x="3191498" y="1585579"/>
                </a:lnTo>
                <a:lnTo>
                  <a:pt x="0" y="1585579"/>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txBody>
          <a:bodyPr/>
          <a:lstStyle/>
          <a:p>
            <a:endParaRPr lang="en-GB"/>
          </a:p>
        </p:txBody>
      </p:sp>
      <p:sp>
        <p:nvSpPr>
          <p:cNvPr id="8" name="Freeform 8">
            <a:extLst>
              <a:ext uri="{FF2B5EF4-FFF2-40B4-BE49-F238E27FC236}">
                <a16:creationId xmlns:a16="http://schemas.microsoft.com/office/drawing/2014/main" id="{FE9FBA4C-16C0-4061-C3F9-1E93998B7CB3}"/>
              </a:ext>
            </a:extLst>
          </p:cNvPr>
          <p:cNvSpPr/>
          <p:nvPr/>
        </p:nvSpPr>
        <p:spPr>
          <a:xfrm>
            <a:off x="11406120" y="9679714"/>
            <a:ext cx="1222344" cy="607313"/>
          </a:xfrm>
          <a:custGeom>
            <a:avLst/>
            <a:gdLst/>
            <a:ahLst/>
            <a:cxnLst/>
            <a:rect l="l" t="t" r="r" b="b"/>
            <a:pathLst>
              <a:path w="1222344" h="607313">
                <a:moveTo>
                  <a:pt x="0" y="0"/>
                </a:moveTo>
                <a:lnTo>
                  <a:pt x="1222344" y="0"/>
                </a:lnTo>
                <a:lnTo>
                  <a:pt x="1222344" y="607313"/>
                </a:lnTo>
                <a:lnTo>
                  <a:pt x="0" y="607313"/>
                </a:lnTo>
                <a:lnTo>
                  <a:pt x="0" y="0"/>
                </a:lnTo>
                <a:close/>
              </a:path>
            </a:pathLst>
          </a:custGeom>
          <a:blipFill>
            <a:blip r:embed="rId15">
              <a:extLst>
                <a:ext uri="{96DAC541-7B7A-43D3-8B79-37D633B846F1}">
                  <asvg:svgBlip xmlns:asvg="http://schemas.microsoft.com/office/drawing/2016/SVG/main" xmlns="" r:embed="rId16"/>
                </a:ext>
              </a:extLst>
            </a:blip>
            <a:stretch>
              <a:fillRect/>
            </a:stretch>
          </a:blipFill>
        </p:spPr>
        <p:txBody>
          <a:bodyPr/>
          <a:lstStyle/>
          <a:p>
            <a:endParaRPr lang="en-GB"/>
          </a:p>
        </p:txBody>
      </p:sp>
      <p:grpSp>
        <p:nvGrpSpPr>
          <p:cNvPr id="9" name="Group 9">
            <a:extLst>
              <a:ext uri="{FF2B5EF4-FFF2-40B4-BE49-F238E27FC236}">
                <a16:creationId xmlns:a16="http://schemas.microsoft.com/office/drawing/2014/main" id="{8F563C9F-0EE6-F65D-8D5A-8674BF2210B6}"/>
              </a:ext>
            </a:extLst>
          </p:cNvPr>
          <p:cNvGrpSpPr/>
          <p:nvPr/>
        </p:nvGrpSpPr>
        <p:grpSpPr>
          <a:xfrm>
            <a:off x="4138100" y="8585627"/>
            <a:ext cx="9193634" cy="1817167"/>
            <a:chOff x="0" y="0"/>
            <a:chExt cx="10382823" cy="2052216"/>
          </a:xfrm>
        </p:grpSpPr>
        <p:sp>
          <p:nvSpPr>
            <p:cNvPr id="10" name="Freeform 10">
              <a:extLst>
                <a:ext uri="{FF2B5EF4-FFF2-40B4-BE49-F238E27FC236}">
                  <a16:creationId xmlns:a16="http://schemas.microsoft.com/office/drawing/2014/main" id="{C0DCA40C-B269-C400-BDE8-A5DD4F3F7719}"/>
                </a:ext>
              </a:extLst>
            </p:cNvPr>
            <p:cNvSpPr/>
            <p:nvPr/>
          </p:nvSpPr>
          <p:spPr>
            <a:xfrm>
              <a:off x="0" y="0"/>
              <a:ext cx="10382885" cy="2052193"/>
            </a:xfrm>
            <a:custGeom>
              <a:avLst/>
              <a:gdLst/>
              <a:ahLst/>
              <a:cxnLst/>
              <a:rect l="l" t="t" r="r" b="b"/>
              <a:pathLst>
                <a:path w="10382885" h="2052193">
                  <a:moveTo>
                    <a:pt x="0" y="0"/>
                  </a:moveTo>
                  <a:lnTo>
                    <a:pt x="10382885" y="0"/>
                  </a:lnTo>
                  <a:lnTo>
                    <a:pt x="10382885" y="2052193"/>
                  </a:lnTo>
                  <a:lnTo>
                    <a:pt x="0" y="2052193"/>
                  </a:lnTo>
                  <a:lnTo>
                    <a:pt x="0" y="0"/>
                  </a:lnTo>
                  <a:close/>
                </a:path>
              </a:pathLst>
            </a:custGeom>
            <a:blipFill>
              <a:blip r:embed="rId17"/>
              <a:stretch>
                <a:fillRect b="-1"/>
              </a:stretch>
            </a:blipFill>
          </p:spPr>
          <p:txBody>
            <a:bodyPr/>
            <a:lstStyle/>
            <a:p>
              <a:endParaRPr lang="en-GB"/>
            </a:p>
          </p:txBody>
        </p:sp>
      </p:grpSp>
      <p:sp>
        <p:nvSpPr>
          <p:cNvPr id="11" name="Freeform 11">
            <a:extLst>
              <a:ext uri="{FF2B5EF4-FFF2-40B4-BE49-F238E27FC236}">
                <a16:creationId xmlns:a16="http://schemas.microsoft.com/office/drawing/2014/main" id="{DBAE7255-5FC5-9767-AD29-A36ADA3B81CE}"/>
              </a:ext>
            </a:extLst>
          </p:cNvPr>
          <p:cNvSpPr/>
          <p:nvPr/>
        </p:nvSpPr>
        <p:spPr>
          <a:xfrm rot="-5400000">
            <a:off x="-1415651" y="8987753"/>
            <a:ext cx="4253008" cy="2221230"/>
          </a:xfrm>
          <a:custGeom>
            <a:avLst/>
            <a:gdLst/>
            <a:ahLst/>
            <a:cxnLst/>
            <a:rect l="l" t="t" r="r" b="b"/>
            <a:pathLst>
              <a:path w="4253008" h="2221230">
                <a:moveTo>
                  <a:pt x="0" y="0"/>
                </a:moveTo>
                <a:lnTo>
                  <a:pt x="4253008" y="0"/>
                </a:lnTo>
                <a:lnTo>
                  <a:pt x="4253008" y="2221230"/>
                </a:lnTo>
                <a:lnTo>
                  <a:pt x="0" y="2221230"/>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a:p>
        </p:txBody>
      </p:sp>
      <p:sp>
        <p:nvSpPr>
          <p:cNvPr id="12" name="TextBox 13">
            <a:extLst>
              <a:ext uri="{FF2B5EF4-FFF2-40B4-BE49-F238E27FC236}">
                <a16:creationId xmlns:a16="http://schemas.microsoft.com/office/drawing/2014/main" id="{75EDCCC0-DE05-FBE9-4D0E-576CA4836ED6}"/>
              </a:ext>
            </a:extLst>
          </p:cNvPr>
          <p:cNvSpPr txBox="1"/>
          <p:nvPr/>
        </p:nvSpPr>
        <p:spPr>
          <a:xfrm>
            <a:off x="3861150" y="1065002"/>
            <a:ext cx="9765512" cy="788101"/>
          </a:xfrm>
          <a:prstGeom prst="rect">
            <a:avLst/>
          </a:prstGeom>
        </p:spPr>
        <p:txBody>
          <a:bodyPr wrap="square" lIns="0" tIns="0" rIns="0" bIns="0" rtlCol="0" anchor="t">
            <a:spAutoFit/>
          </a:bodyPr>
          <a:lstStyle/>
          <a:p>
            <a:pPr algn="ctr">
              <a:lnSpc>
                <a:spcPts val="5880"/>
              </a:lnSpc>
            </a:pPr>
            <a:r>
              <a:rPr lang="en-GB" sz="7200" dirty="0">
                <a:latin typeface="ADLaM Display" panose="02010000000000000000" pitchFamily="2" charset="0"/>
                <a:ea typeface="ADLaM Display" panose="02010000000000000000" pitchFamily="2" charset="0"/>
                <a:cs typeface="ADLaM Display" panose="02010000000000000000" pitchFamily="2" charset="0"/>
              </a:rPr>
              <a:t>Making Referrals</a:t>
            </a:r>
            <a:endParaRPr lang="en-US" sz="7200" dirty="0">
              <a:solidFill>
                <a:srgbClr val="000000"/>
              </a:solidFill>
              <a:latin typeface="ADLaM Display" panose="02010000000000000000" pitchFamily="2" charset="0"/>
              <a:ea typeface="ADLaM Display" panose="02010000000000000000" pitchFamily="2" charset="0"/>
              <a:cs typeface="ADLaM Display" panose="02010000000000000000" pitchFamily="2" charset="0"/>
              <a:sym typeface="TAN Meringue"/>
            </a:endParaRPr>
          </a:p>
        </p:txBody>
      </p:sp>
      <p:sp>
        <p:nvSpPr>
          <p:cNvPr id="13" name="Content Placeholder 2">
            <a:extLst>
              <a:ext uri="{FF2B5EF4-FFF2-40B4-BE49-F238E27FC236}">
                <a16:creationId xmlns:a16="http://schemas.microsoft.com/office/drawing/2014/main" id="{2D19ECD8-4DB1-F251-A98F-F4C5B042E938}"/>
              </a:ext>
            </a:extLst>
          </p:cNvPr>
          <p:cNvSpPr txBox="1">
            <a:spLocks/>
          </p:cNvSpPr>
          <p:nvPr/>
        </p:nvSpPr>
        <p:spPr>
          <a:xfrm>
            <a:off x="1136971" y="1706879"/>
            <a:ext cx="16014058" cy="6878721"/>
          </a:xfrm>
          <a:prstGeom prst="rect">
            <a:avLst/>
          </a:prstGeom>
        </p:spPr>
        <p:txBody>
          <a:bodyPr anchor="ct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dirty="0">
                <a:latin typeface="ADLaM Display" panose="02010000000000000000" pitchFamily="2" charset="0"/>
                <a:ea typeface="ADLaM Display" panose="02010000000000000000" pitchFamily="2" charset="0"/>
                <a:cs typeface="ADLaM Display" panose="02010000000000000000" pitchFamily="2" charset="0"/>
              </a:rPr>
              <a:t>We accept self, GP &amp; School referrals – referral forms can be found on our website</a:t>
            </a:r>
          </a:p>
          <a:p>
            <a:r>
              <a:rPr lang="en-GB" dirty="0">
                <a:latin typeface="ADLaM Display" panose="02010000000000000000" pitchFamily="2" charset="0"/>
                <a:ea typeface="ADLaM Display" panose="02010000000000000000" pitchFamily="2" charset="0"/>
                <a:cs typeface="ADLaM Display" panose="02010000000000000000" pitchFamily="2" charset="0"/>
              </a:rPr>
              <a:t>Add as much detail as possible – this helps us to have a better understanding </a:t>
            </a:r>
          </a:p>
          <a:p>
            <a:r>
              <a:rPr lang="en-GB" dirty="0">
                <a:latin typeface="ADLaM Display" panose="02010000000000000000" pitchFamily="2" charset="0"/>
                <a:ea typeface="ADLaM Display" panose="02010000000000000000" pitchFamily="2" charset="0"/>
                <a:cs typeface="ADLaM Display" panose="02010000000000000000" pitchFamily="2" charset="0"/>
              </a:rPr>
              <a:t>We DO NOT offer assessments for ADHD/Autism</a:t>
            </a:r>
          </a:p>
          <a:p>
            <a:r>
              <a:rPr lang="en-GB" dirty="0">
                <a:latin typeface="ADLaM Display" panose="02010000000000000000" pitchFamily="2" charset="0"/>
                <a:ea typeface="ADLaM Display" panose="02010000000000000000" pitchFamily="2" charset="0"/>
                <a:cs typeface="ADLaM Display" panose="02010000000000000000" pitchFamily="2" charset="0"/>
              </a:rPr>
              <a:t>Once a referral has been received, it goes through a screening process </a:t>
            </a:r>
          </a:p>
          <a:p>
            <a:r>
              <a:rPr lang="en-GB" dirty="0">
                <a:latin typeface="ADLaM Display" panose="02010000000000000000" pitchFamily="2" charset="0"/>
                <a:ea typeface="ADLaM Display" panose="02010000000000000000" pitchFamily="2" charset="0"/>
                <a:cs typeface="ADLaM Display" panose="02010000000000000000" pitchFamily="2" charset="0"/>
              </a:rPr>
              <a:t>If accepted, an assessment will be offered </a:t>
            </a:r>
          </a:p>
          <a:p>
            <a:r>
              <a:rPr lang="en-GB" dirty="0">
                <a:latin typeface="ADLaM Display" panose="02010000000000000000" pitchFamily="2" charset="0"/>
                <a:ea typeface="ADLaM Display" panose="02010000000000000000" pitchFamily="2" charset="0"/>
                <a:cs typeface="ADLaM Display" panose="02010000000000000000" pitchFamily="2" charset="0"/>
              </a:rPr>
              <a:t>The assessment gathers information on presenting concerns, social circumstances, developmental history, pregnancy/birth, family history of MH and a full risk assessment (checking risk of harm to self, from others and to others)</a:t>
            </a:r>
          </a:p>
        </p:txBody>
      </p:sp>
    </p:spTree>
    <p:extLst>
      <p:ext uri="{BB962C8B-B14F-4D97-AF65-F5344CB8AC3E}">
        <p14:creationId xmlns:p14="http://schemas.microsoft.com/office/powerpoint/2010/main" val="38659405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A70119-E55C-8EA2-CCF3-0498F798FAA1}"/>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21AFCE11-0EA1-6A63-EFD4-91C65CA49698}"/>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txBody>
          <a:bodyPr/>
          <a:lstStyle/>
          <a:p>
            <a:endParaRPr lang="en-GB"/>
          </a:p>
        </p:txBody>
      </p:sp>
      <p:sp>
        <p:nvSpPr>
          <p:cNvPr id="3" name="Freeform 3">
            <a:extLst>
              <a:ext uri="{FF2B5EF4-FFF2-40B4-BE49-F238E27FC236}">
                <a16:creationId xmlns:a16="http://schemas.microsoft.com/office/drawing/2014/main" id="{8A713750-9B1A-C0B0-849D-C0DF638A9A04}"/>
              </a:ext>
            </a:extLst>
          </p:cNvPr>
          <p:cNvSpPr/>
          <p:nvPr/>
        </p:nvSpPr>
        <p:spPr>
          <a:xfrm>
            <a:off x="-893016" y="-1047293"/>
            <a:ext cx="3398982" cy="3398982"/>
          </a:xfrm>
          <a:custGeom>
            <a:avLst/>
            <a:gdLst/>
            <a:ahLst/>
            <a:cxnLst/>
            <a:rect l="l" t="t" r="r" b="b"/>
            <a:pathLst>
              <a:path w="3398982" h="3398982">
                <a:moveTo>
                  <a:pt x="0" y="0"/>
                </a:moveTo>
                <a:lnTo>
                  <a:pt x="3398983" y="0"/>
                </a:lnTo>
                <a:lnTo>
                  <a:pt x="3398983" y="3398982"/>
                </a:lnTo>
                <a:lnTo>
                  <a:pt x="0" y="3398982"/>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txBody>
          <a:bodyPr/>
          <a:lstStyle/>
          <a:p>
            <a:endParaRPr lang="en-GB"/>
          </a:p>
        </p:txBody>
      </p:sp>
      <p:sp>
        <p:nvSpPr>
          <p:cNvPr id="4" name="Freeform 4">
            <a:extLst>
              <a:ext uri="{FF2B5EF4-FFF2-40B4-BE49-F238E27FC236}">
                <a16:creationId xmlns:a16="http://schemas.microsoft.com/office/drawing/2014/main" id="{859E1720-445D-3A69-FC45-329C0A578860}"/>
              </a:ext>
            </a:extLst>
          </p:cNvPr>
          <p:cNvSpPr/>
          <p:nvPr/>
        </p:nvSpPr>
        <p:spPr>
          <a:xfrm>
            <a:off x="1136971" y="432747"/>
            <a:ext cx="1368995" cy="1368995"/>
          </a:xfrm>
          <a:custGeom>
            <a:avLst/>
            <a:gdLst/>
            <a:ahLst/>
            <a:cxnLst/>
            <a:rect l="l" t="t" r="r" b="b"/>
            <a:pathLst>
              <a:path w="1368995" h="1368995">
                <a:moveTo>
                  <a:pt x="0" y="0"/>
                </a:moveTo>
                <a:lnTo>
                  <a:pt x="1368995" y="0"/>
                </a:lnTo>
                <a:lnTo>
                  <a:pt x="1368995" y="1368996"/>
                </a:lnTo>
                <a:lnTo>
                  <a:pt x="0" y="1368996"/>
                </a:lnTo>
                <a:lnTo>
                  <a:pt x="0" y="0"/>
                </a:lnTo>
                <a:close/>
              </a:path>
            </a:pathLst>
          </a:custGeom>
          <a:blipFill>
            <a:blip r:embed="rId6">
              <a:extLst>
                <a:ext uri="{96DAC541-7B7A-43D3-8B79-37D633B846F1}">
                  <asvg:svgBlip xmlns:asvg="http://schemas.microsoft.com/office/drawing/2016/SVG/main" xmlns="" r:embed="rId7"/>
                </a:ext>
              </a:extLst>
            </a:blip>
            <a:stretch>
              <a:fillRect/>
            </a:stretch>
          </a:blipFill>
        </p:spPr>
        <p:txBody>
          <a:bodyPr/>
          <a:lstStyle/>
          <a:p>
            <a:endParaRPr lang="en-GB"/>
          </a:p>
        </p:txBody>
      </p:sp>
      <p:sp>
        <p:nvSpPr>
          <p:cNvPr id="5" name="Freeform 5">
            <a:extLst>
              <a:ext uri="{FF2B5EF4-FFF2-40B4-BE49-F238E27FC236}">
                <a16:creationId xmlns:a16="http://schemas.microsoft.com/office/drawing/2014/main" id="{40E0F879-4CDD-8415-000A-9E0F0C38B4AC}"/>
              </a:ext>
            </a:extLst>
          </p:cNvPr>
          <p:cNvSpPr/>
          <p:nvPr/>
        </p:nvSpPr>
        <p:spPr>
          <a:xfrm>
            <a:off x="14851653" y="769162"/>
            <a:ext cx="1458304" cy="1458304"/>
          </a:xfrm>
          <a:custGeom>
            <a:avLst/>
            <a:gdLst/>
            <a:ahLst/>
            <a:cxnLst/>
            <a:rect l="l" t="t" r="r" b="b"/>
            <a:pathLst>
              <a:path w="1458304" h="1458304">
                <a:moveTo>
                  <a:pt x="0" y="0"/>
                </a:moveTo>
                <a:lnTo>
                  <a:pt x="1458304" y="0"/>
                </a:lnTo>
                <a:lnTo>
                  <a:pt x="1458304" y="1458304"/>
                </a:lnTo>
                <a:lnTo>
                  <a:pt x="0" y="1458304"/>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6C65B90D-5B19-E404-7B1F-BCE76C42BB39}"/>
              </a:ext>
            </a:extLst>
          </p:cNvPr>
          <p:cNvSpPr/>
          <p:nvPr/>
        </p:nvSpPr>
        <p:spPr>
          <a:xfrm>
            <a:off x="14034992" y="26"/>
            <a:ext cx="4253008" cy="2221230"/>
          </a:xfrm>
          <a:custGeom>
            <a:avLst/>
            <a:gdLst/>
            <a:ahLst/>
            <a:cxnLst/>
            <a:rect l="l" t="t" r="r" b="b"/>
            <a:pathLst>
              <a:path w="4253008" h="2221230">
                <a:moveTo>
                  <a:pt x="0" y="0"/>
                </a:moveTo>
                <a:lnTo>
                  <a:pt x="4253008" y="0"/>
                </a:lnTo>
                <a:lnTo>
                  <a:pt x="4253008" y="2221230"/>
                </a:lnTo>
                <a:lnTo>
                  <a:pt x="0" y="2221230"/>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txBody>
          <a:bodyPr/>
          <a:lstStyle/>
          <a:p>
            <a:endParaRPr lang="en-GB"/>
          </a:p>
        </p:txBody>
      </p:sp>
      <p:sp>
        <p:nvSpPr>
          <p:cNvPr id="7" name="Freeform 7">
            <a:extLst>
              <a:ext uri="{FF2B5EF4-FFF2-40B4-BE49-F238E27FC236}">
                <a16:creationId xmlns:a16="http://schemas.microsoft.com/office/drawing/2014/main" id="{0E11157D-4E97-5C66-CD96-544CBD2018C9}"/>
              </a:ext>
            </a:extLst>
          </p:cNvPr>
          <p:cNvSpPr/>
          <p:nvPr/>
        </p:nvSpPr>
        <p:spPr>
          <a:xfrm>
            <a:off x="14239360" y="8701421"/>
            <a:ext cx="3191499" cy="1585579"/>
          </a:xfrm>
          <a:custGeom>
            <a:avLst/>
            <a:gdLst/>
            <a:ahLst/>
            <a:cxnLst/>
            <a:rect l="l" t="t" r="r" b="b"/>
            <a:pathLst>
              <a:path w="3191499" h="1585579">
                <a:moveTo>
                  <a:pt x="0" y="0"/>
                </a:moveTo>
                <a:lnTo>
                  <a:pt x="3191498" y="0"/>
                </a:lnTo>
                <a:lnTo>
                  <a:pt x="3191498" y="1585579"/>
                </a:lnTo>
                <a:lnTo>
                  <a:pt x="0" y="1585579"/>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txBody>
          <a:bodyPr/>
          <a:lstStyle/>
          <a:p>
            <a:endParaRPr lang="en-GB"/>
          </a:p>
        </p:txBody>
      </p:sp>
      <p:sp>
        <p:nvSpPr>
          <p:cNvPr id="8" name="Freeform 8">
            <a:extLst>
              <a:ext uri="{FF2B5EF4-FFF2-40B4-BE49-F238E27FC236}">
                <a16:creationId xmlns:a16="http://schemas.microsoft.com/office/drawing/2014/main" id="{4D1AD686-506B-6597-1DBF-A8A26B0C4D81}"/>
              </a:ext>
            </a:extLst>
          </p:cNvPr>
          <p:cNvSpPr/>
          <p:nvPr/>
        </p:nvSpPr>
        <p:spPr>
          <a:xfrm>
            <a:off x="11406120" y="9679714"/>
            <a:ext cx="1222344" cy="607313"/>
          </a:xfrm>
          <a:custGeom>
            <a:avLst/>
            <a:gdLst/>
            <a:ahLst/>
            <a:cxnLst/>
            <a:rect l="l" t="t" r="r" b="b"/>
            <a:pathLst>
              <a:path w="1222344" h="607313">
                <a:moveTo>
                  <a:pt x="0" y="0"/>
                </a:moveTo>
                <a:lnTo>
                  <a:pt x="1222344" y="0"/>
                </a:lnTo>
                <a:lnTo>
                  <a:pt x="1222344" y="607313"/>
                </a:lnTo>
                <a:lnTo>
                  <a:pt x="0" y="607313"/>
                </a:lnTo>
                <a:lnTo>
                  <a:pt x="0" y="0"/>
                </a:lnTo>
                <a:close/>
              </a:path>
            </a:pathLst>
          </a:custGeom>
          <a:blipFill>
            <a:blip r:embed="rId14">
              <a:extLst>
                <a:ext uri="{96DAC541-7B7A-43D3-8B79-37D633B846F1}">
                  <asvg:svgBlip xmlns:asvg="http://schemas.microsoft.com/office/drawing/2016/SVG/main" xmlns="" r:embed="rId15"/>
                </a:ext>
              </a:extLst>
            </a:blip>
            <a:stretch>
              <a:fillRect/>
            </a:stretch>
          </a:blipFill>
        </p:spPr>
        <p:txBody>
          <a:bodyPr/>
          <a:lstStyle/>
          <a:p>
            <a:endParaRPr lang="en-GB"/>
          </a:p>
        </p:txBody>
      </p:sp>
      <p:grpSp>
        <p:nvGrpSpPr>
          <p:cNvPr id="9" name="Group 9">
            <a:extLst>
              <a:ext uri="{FF2B5EF4-FFF2-40B4-BE49-F238E27FC236}">
                <a16:creationId xmlns:a16="http://schemas.microsoft.com/office/drawing/2014/main" id="{CAAD4EB0-6BB5-DA4D-89FD-A6366F7370B2}"/>
              </a:ext>
            </a:extLst>
          </p:cNvPr>
          <p:cNvGrpSpPr/>
          <p:nvPr/>
        </p:nvGrpSpPr>
        <p:grpSpPr>
          <a:xfrm>
            <a:off x="4138100" y="8585627"/>
            <a:ext cx="9193634" cy="1817167"/>
            <a:chOff x="0" y="0"/>
            <a:chExt cx="10382823" cy="2052216"/>
          </a:xfrm>
        </p:grpSpPr>
        <p:sp>
          <p:nvSpPr>
            <p:cNvPr id="10" name="Freeform 10">
              <a:extLst>
                <a:ext uri="{FF2B5EF4-FFF2-40B4-BE49-F238E27FC236}">
                  <a16:creationId xmlns:a16="http://schemas.microsoft.com/office/drawing/2014/main" id="{CB413CB0-4241-45BF-3517-4FFC537B7BBD}"/>
                </a:ext>
              </a:extLst>
            </p:cNvPr>
            <p:cNvSpPr/>
            <p:nvPr/>
          </p:nvSpPr>
          <p:spPr>
            <a:xfrm>
              <a:off x="0" y="0"/>
              <a:ext cx="10382885" cy="2052193"/>
            </a:xfrm>
            <a:custGeom>
              <a:avLst/>
              <a:gdLst/>
              <a:ahLst/>
              <a:cxnLst/>
              <a:rect l="l" t="t" r="r" b="b"/>
              <a:pathLst>
                <a:path w="10382885" h="2052193">
                  <a:moveTo>
                    <a:pt x="0" y="0"/>
                  </a:moveTo>
                  <a:lnTo>
                    <a:pt x="10382885" y="0"/>
                  </a:lnTo>
                  <a:lnTo>
                    <a:pt x="10382885" y="2052193"/>
                  </a:lnTo>
                  <a:lnTo>
                    <a:pt x="0" y="2052193"/>
                  </a:lnTo>
                  <a:lnTo>
                    <a:pt x="0" y="0"/>
                  </a:lnTo>
                  <a:close/>
                </a:path>
              </a:pathLst>
            </a:custGeom>
            <a:blipFill>
              <a:blip r:embed="rId16"/>
              <a:stretch>
                <a:fillRect b="-1"/>
              </a:stretch>
            </a:blipFill>
          </p:spPr>
          <p:txBody>
            <a:bodyPr/>
            <a:lstStyle/>
            <a:p>
              <a:endParaRPr lang="en-GB"/>
            </a:p>
          </p:txBody>
        </p:sp>
      </p:grpSp>
      <p:sp>
        <p:nvSpPr>
          <p:cNvPr id="11" name="Freeform 11">
            <a:extLst>
              <a:ext uri="{FF2B5EF4-FFF2-40B4-BE49-F238E27FC236}">
                <a16:creationId xmlns:a16="http://schemas.microsoft.com/office/drawing/2014/main" id="{9FC729E7-9350-2254-8C66-78CD7F79B061}"/>
              </a:ext>
            </a:extLst>
          </p:cNvPr>
          <p:cNvSpPr/>
          <p:nvPr/>
        </p:nvSpPr>
        <p:spPr>
          <a:xfrm rot="-5400000">
            <a:off x="-1415651" y="8987753"/>
            <a:ext cx="4253008" cy="2221230"/>
          </a:xfrm>
          <a:custGeom>
            <a:avLst/>
            <a:gdLst/>
            <a:ahLst/>
            <a:cxnLst/>
            <a:rect l="l" t="t" r="r" b="b"/>
            <a:pathLst>
              <a:path w="4253008" h="2221230">
                <a:moveTo>
                  <a:pt x="0" y="0"/>
                </a:moveTo>
                <a:lnTo>
                  <a:pt x="4253008" y="0"/>
                </a:lnTo>
                <a:lnTo>
                  <a:pt x="4253008" y="2221230"/>
                </a:lnTo>
                <a:lnTo>
                  <a:pt x="0" y="2221230"/>
                </a:lnTo>
                <a:lnTo>
                  <a:pt x="0" y="0"/>
                </a:lnTo>
                <a:close/>
              </a:path>
            </a:pathLst>
          </a:custGeom>
          <a:blipFill>
            <a:blip r:embed="rId10">
              <a:extLst>
                <a:ext uri="{96DAC541-7B7A-43D3-8B79-37D633B846F1}">
                  <asvg:svgBlip xmlns:asvg="http://schemas.microsoft.com/office/drawing/2016/SVG/main" xmlns="" r:embed="rId11"/>
                </a:ext>
              </a:extLst>
            </a:blip>
            <a:stretch>
              <a:fillRect/>
            </a:stretch>
          </a:blipFill>
        </p:spPr>
        <p:txBody>
          <a:bodyPr/>
          <a:lstStyle/>
          <a:p>
            <a:endParaRPr lang="en-GB"/>
          </a:p>
        </p:txBody>
      </p:sp>
      <p:sp>
        <p:nvSpPr>
          <p:cNvPr id="12" name="TextBox 13">
            <a:extLst>
              <a:ext uri="{FF2B5EF4-FFF2-40B4-BE49-F238E27FC236}">
                <a16:creationId xmlns:a16="http://schemas.microsoft.com/office/drawing/2014/main" id="{B1904F5F-7F1E-BE82-4C1E-6A4F641E4B3C}"/>
              </a:ext>
            </a:extLst>
          </p:cNvPr>
          <p:cNvSpPr txBox="1"/>
          <p:nvPr/>
        </p:nvSpPr>
        <p:spPr>
          <a:xfrm>
            <a:off x="3852188" y="4372779"/>
            <a:ext cx="9765512" cy="736740"/>
          </a:xfrm>
          <a:prstGeom prst="rect">
            <a:avLst/>
          </a:prstGeom>
        </p:spPr>
        <p:txBody>
          <a:bodyPr wrap="square" lIns="0" tIns="0" rIns="0" bIns="0" rtlCol="0" anchor="t">
            <a:spAutoFit/>
          </a:bodyPr>
          <a:lstStyle/>
          <a:p>
            <a:pPr algn="ctr">
              <a:lnSpc>
                <a:spcPts val="5880"/>
              </a:lnSpc>
            </a:pPr>
            <a:r>
              <a:rPr lang="en-GB" sz="4400" dirty="0">
                <a:latin typeface="TAN Meringue" charset="0"/>
              </a:rPr>
              <a:t>Time for Questions</a:t>
            </a:r>
            <a:endParaRPr lang="en-US" sz="4200" dirty="0">
              <a:solidFill>
                <a:srgbClr val="000000"/>
              </a:solidFill>
              <a:latin typeface="TAN Meringue" charset="0"/>
              <a:ea typeface="TAN Meringue"/>
              <a:cs typeface="TAN Meringue"/>
              <a:sym typeface="TAN Meringue"/>
            </a:endParaRPr>
          </a:p>
        </p:txBody>
      </p:sp>
    </p:spTree>
    <p:extLst>
      <p:ext uri="{BB962C8B-B14F-4D97-AF65-F5344CB8AC3E}">
        <p14:creationId xmlns:p14="http://schemas.microsoft.com/office/powerpoint/2010/main" val="166756544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8074d4e0-c639-4646-8457-cda92fe46a9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88D74A79108AD4CA36CC8CBE6C6C864" ma:contentTypeVersion="19" ma:contentTypeDescription="Create a new document." ma:contentTypeScope="" ma:versionID="f2819058278d7f5cada5dc776bee125d">
  <xsd:schema xmlns:xsd="http://www.w3.org/2001/XMLSchema" xmlns:xs="http://www.w3.org/2001/XMLSchema" xmlns:p="http://schemas.microsoft.com/office/2006/metadata/properties" xmlns:ns2="8074d4e0-c639-4646-8457-cda92fe46a95" targetNamespace="http://schemas.microsoft.com/office/2006/metadata/properties" ma:root="true" ma:fieldsID="c33e3c13034ab738b26c57ea4fa41dcd" ns2:_="">
    <xsd:import namespace="8074d4e0-c639-4646-8457-cda92fe46a95"/>
    <xsd:element name="properties">
      <xsd:complexType>
        <xsd:sequence>
          <xsd:element name="documentManagement">
            <xsd:complexType>
              <xsd:all>
                <xsd:element ref="ns2:TaxCatchAll"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074d4e0-c639-4646-8457-cda92fe46a95" elementFormDefault="qualified">
    <xsd:import namespace="http://schemas.microsoft.com/office/2006/documentManagement/types"/>
    <xsd:import namespace="http://schemas.microsoft.com/office/infopath/2007/PartnerControls"/>
    <xsd:element name="TaxCatchAll" ma:index="8" nillable="true" ma:displayName="Taxonomy Catch All Column" ma:description="" ma:hidden="true" ma:list="{963252b9-6361-49e0-9d9b-31549e4f05e5}" ma:internalName="TaxCatchAll" ma:showField="CatchAllData" ma:web="8074d4e0-c639-4646-8457-cda92fe46a95">
      <xsd:complexType>
        <xsd:complexContent>
          <xsd:extension base="dms:MultiChoiceLookup">
            <xsd:sequence>
              <xsd:element name="Value" type="dms:Lookup" maxOccurs="unbounded" minOccurs="0" nillable="true"/>
            </xsd:sequence>
          </xsd:extension>
        </xsd:complexContent>
      </xsd:complexType>
    </xsd:element>
    <xsd:element name="SharedWithUsers" ma:index="9"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A58108-AF9E-4EEB-A3DE-9573CA8B2FD6}">
  <ds:schemaRefs>
    <ds:schemaRef ds:uri="http://schemas.openxmlformats.org/package/2006/metadata/core-properties"/>
    <ds:schemaRef ds:uri="http://purl.org/dc/terms/"/>
    <ds:schemaRef ds:uri="http://schemas.microsoft.com/office/2006/metadata/properties"/>
    <ds:schemaRef ds:uri="http://schemas.microsoft.com/office/2006/documentManagement/types"/>
    <ds:schemaRef ds:uri="http://purl.org/dc/elements/1.1/"/>
    <ds:schemaRef ds:uri="http://purl.org/dc/dcmitype/"/>
    <ds:schemaRef ds:uri="http://schemas.microsoft.com/office/infopath/2007/PartnerControls"/>
    <ds:schemaRef ds:uri="8074d4e0-c639-4646-8457-cda92fe46a95"/>
    <ds:schemaRef ds:uri="http://www.w3.org/XML/1998/namespace"/>
  </ds:schemaRefs>
</ds:datastoreItem>
</file>

<file path=customXml/itemProps2.xml><?xml version="1.0" encoding="utf-8"?>
<ds:datastoreItem xmlns:ds="http://schemas.openxmlformats.org/officeDocument/2006/customXml" ds:itemID="{3036E211-6F78-4302-9553-2431C11AB2E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074d4e0-c639-4646-8457-cda92fe46a9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C5C8474-E157-4943-9EB3-6D930B2A6B2E}">
  <ds:schemaRefs>
    <ds:schemaRef ds:uri="http://schemas.microsoft.com/sharepoint/v3/contenttype/forms"/>
  </ds:schemaRefs>
</ds:datastoreItem>
</file>

<file path=docMetadata/LabelInfo.xml><?xml version="1.0" encoding="utf-8"?>
<clbl:labelList xmlns:clbl="http://schemas.microsoft.com/office/2020/mipLabelMetadata">
  <clbl:label id="{37c354b2-85b0-47f5-b222-07b48d774ee3}" enabled="0" method="" siteId="{37c354b2-85b0-47f5-b222-07b48d774ee3}" removed="1"/>
</clbl:labelList>
</file>

<file path=docProps/app.xml><?xml version="1.0" encoding="utf-8"?>
<Properties xmlns="http://schemas.openxmlformats.org/officeDocument/2006/extended-properties" xmlns:vt="http://schemas.openxmlformats.org/officeDocument/2006/docPropsVTypes">
  <TotalTime>241</TotalTime>
  <Words>687</Words>
  <Application>Microsoft Office PowerPoint</Application>
  <PresentationFormat>Custom</PresentationFormat>
  <Paragraphs>83</Paragraphs>
  <Slides>10</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One Little Font</vt:lpstr>
      <vt:lpstr>TAN Meringue</vt:lpstr>
      <vt:lpstr>Aptos</vt:lpstr>
      <vt:lpstr>Arial</vt:lpstr>
      <vt:lpstr>One Little Font Bold</vt:lpstr>
      <vt:lpstr>Calibri</vt:lpstr>
      <vt:lpstr>ADLaM Display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MHST Presentation Master Copy</dc:title>
  <dc:creator>Griffin Andrea</dc:creator>
  <cp:lastModifiedBy>Ruth Boyce</cp:lastModifiedBy>
  <cp:revision>10</cp:revision>
  <dcterms:created xsi:type="dcterms:W3CDTF">2006-08-16T00:00:00Z</dcterms:created>
  <dcterms:modified xsi:type="dcterms:W3CDTF">2025-10-16T08:44:30Z</dcterms:modified>
  <dc:identifier>DAGMVmeDFq0</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0x010100D88D74A79108AD4CA36CC8CBE6C6C864</vt:lpwstr>
  </property>
  <property fmtid="{D5CDD505-2E9C-101B-9397-08002B2CF9AE}" pid="3" name="MediaServiceImageTags">
    <vt:lpwstr/>
  </property>
  <property fmtid="{D5CDD505-2E9C-101B-9397-08002B2CF9AE}" pid="4" name="_ShortcutWebId">
    <vt:lpwstr/>
  </property>
  <property fmtid="{D5CDD505-2E9C-101B-9397-08002B2CF9AE}" pid="5" name="_ShortcutUniqueId">
    <vt:lpwstr/>
  </property>
  <property fmtid="{D5CDD505-2E9C-101B-9397-08002B2CF9AE}" pid="6" name="_ShortcutSiteId">
    <vt:lpwstr/>
  </property>
  <property fmtid="{D5CDD505-2E9C-101B-9397-08002B2CF9AE}" pid="7" name="_ShortcutUrl">
    <vt:lpwstr/>
  </property>
  <property fmtid="{D5CDD505-2E9C-101B-9397-08002B2CF9AE}" pid="8" name="_ExtendedDescription">
    <vt:lpwstr/>
  </property>
</Properties>
</file>